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slides/slide38.xml" ContentType="application/vnd.openxmlformats-officedocument.presentationml.slide+xml"/>
  <Override PartName="/ppt/slides/slide39.xml" ContentType="application/vnd.openxmlformats-officedocument.presentationml.slide+xml"/>
  <Override PartName="/ppt/presentation.xml" ContentType="application/vnd.openxmlformats-officedocument.presentationml.presentation.main+xml"/>
  <Override PartName="/ppt/slides/slide37.xml" ContentType="application/vnd.openxmlformats-officedocument.presentationml.slide+xml"/>
  <Override PartName="/ppt/slides/slide30.xml" ContentType="application/vnd.openxmlformats-officedocument.presentationml.slide+xml"/>
  <Override PartName="/ppt/slides/slide29.xml" ContentType="application/vnd.openxmlformats-officedocument.presentationml.slide+xml"/>
  <Override PartName="/ppt/slides/slide28.xml" ContentType="application/vnd.openxmlformats-officedocument.presentationml.slide+xml"/>
  <Override PartName="/ppt/slides/slide27.xml" ContentType="application/vnd.openxmlformats-officedocument.presentationml.slide+xml"/>
  <Override PartName="/ppt/slides/slide26.xml" ContentType="application/vnd.openxmlformats-officedocument.presentationml.slide+xml"/>
  <Override PartName="/ppt/slides/slide25.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2.xml" ContentType="application/vnd.openxmlformats-officedocument.presentationml.slide+xml"/>
  <Override PartName="/ppt/slides/slide35.xml" ContentType="application/vnd.openxmlformats-officedocument.presentationml.slide+xml"/>
  <Override PartName="/ppt/slides/slide34.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24.xml" ContentType="application/vnd.openxmlformats-officedocument.presentationml.slide+xml"/>
  <Override PartName="/ppt/slides/slide23.xml" ContentType="application/vnd.openxmlformats-officedocument.presentationml.slide+xml"/>
  <Override PartName="/ppt/slides/slide22.xml" ContentType="application/vnd.openxmlformats-officedocument.presentationml.slide+xml"/>
  <Override PartName="/ppt/slides/slide12.xml" ContentType="application/vnd.openxmlformats-officedocument.presentationml.slide+xml"/>
  <Override PartName="/ppt/slides/slide11.xml" ContentType="application/vnd.openxmlformats-officedocument.presentationml.slide+xml"/>
  <Override PartName="/ppt/slides/slide10.xml" ContentType="application/vnd.openxmlformats-officedocument.presentationml.slide+xml"/>
  <Override PartName="/ppt/slides/slide9.xml" ContentType="application/vnd.openxmlformats-officedocument.presentationml.slide+xml"/>
  <Override PartName="/ppt/slides/slide8.xml" ContentType="application/vnd.openxmlformats-officedocument.presentationml.slide+xml"/>
  <Override PartName="/ppt/slides/slide7.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21.xml" ContentType="application/vnd.openxmlformats-officedocument.presentationml.slide+xml"/>
  <Override PartName="/ppt/slides/slide20.xml" ContentType="application/vnd.openxmlformats-officedocument.presentationml.slide+xml"/>
  <Override PartName="/ppt/slides/slide19.xml" ContentType="application/vnd.openxmlformats-officedocument.presentationml.slide+xml"/>
  <Override PartName="/ppt/slides/slide18.xml" ContentType="application/vnd.openxmlformats-officedocument.presentationml.slide+xml"/>
  <Override PartName="/ppt/slides/slide17.xml" ContentType="application/vnd.openxmlformats-officedocument.presentationml.slide+xml"/>
  <Override PartName="/ppt/slides/slide16.xml" ContentType="application/vnd.openxmlformats-officedocument.presentationml.slide+xml"/>
  <Override PartName="/ppt/slides/slide1.xml" ContentType="application/vnd.openxmlformats-officedocument.presentationml.slide+xml"/>
  <Override PartName="/ppt/slides/slide6.xml" ContentType="application/vnd.openxmlformats-officedocument.presentationml.slide+xml"/>
  <Override PartName="/ppt/slides/slide36.xml" ContentType="application/vnd.openxmlformats-officedocument.presentationml.slide+xml"/>
  <Override PartName="/ppt/notesSlides/notesSlide10.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slideMasters/slideMaster1.xml" ContentType="application/vnd.openxmlformats-officedocument.presentationml.slideMaster+xml"/>
  <Override PartName="/ppt/notesSlides/notesSlide7.xml" ContentType="application/vnd.openxmlformats-officedocument.presentationml.notesSlide+xml"/>
  <Override PartName="/ppt/notesSlides/notesSlide6.xml" ContentType="application/vnd.openxmlformats-officedocument.presentationml.notesSlide+xml"/>
  <Override PartName="/ppt/notesSlides/notesSlide5.xml" ContentType="application/vnd.openxmlformats-officedocument.presentationml.notesSlide+xml"/>
  <Override PartName="/ppt/notesSlides/notesSlide4.xml" ContentType="application/vnd.openxmlformats-officedocument.presentationml.notesSlide+xml"/>
  <Override PartName="/ppt/notesSlides/notesSlide3.xml" ContentType="application/vnd.openxmlformats-officedocument.presentationml.notesSlide+xml"/>
  <Override PartName="/ppt/notesSlides/notesSlide35.xml" ContentType="application/vnd.openxmlformats-officedocument.presentationml.notesSlide+xml"/>
  <Override PartName="/ppt/notesSlides/notesSlide34.xml" ContentType="application/vnd.openxmlformats-officedocument.presentationml.notesSlide+xml"/>
  <Override PartName="/ppt/notesSlides/notesSlide33.xml" ContentType="application/vnd.openxmlformats-officedocument.presentationml.notesSlide+xml"/>
  <Override PartName="/ppt/notesSlides/notesSlide32.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2.xml" ContentType="application/vnd.openxmlformats-officedocument.presentationml.notesSlide+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Layouts/slideLayout9.xml" ContentType="application/vnd.openxmlformats-officedocument.presentationml.slideLayout+xml"/>
  <Override PartName="/ppt/slideLayouts/slideLayout8.xml" ContentType="application/vnd.openxmlformats-officedocument.presentationml.slideLayout+xml"/>
  <Override PartName="/ppt/notesSlides/notesSlide31.xml" ContentType="application/vnd.openxmlformats-officedocument.presentationml.notesSlide+xml"/>
  <Override PartName="/ppt/notesSlides/notesSlide17.xml" ContentType="application/vnd.openxmlformats-officedocument.presentationml.notesSlide+xml"/>
  <Override PartName="/ppt/notesSlides/notesSlide16.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1.xml" ContentType="application/vnd.openxmlformats-officedocument.presentationml.notesSlide+xml"/>
  <Override PartName="/ppt/notesSlides/notesSlide20.xml" ContentType="application/vnd.openxmlformats-officedocument.presentationml.notesSlide+xml"/>
  <Override PartName="/ppt/notesSlides/notesSlide15.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22.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30.xml" ContentType="application/vnd.openxmlformats-officedocument.presentationml.notesSlide+xml"/>
  <Override PartName="/ppt/notesSlides/notesSlide29.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theme/theme3.xml" ContentType="application/vnd.openxmlformats-officedocument.theme+xml"/>
  <Override PartName="/ppt/theme/theme2.xml" ContentType="application/vnd.openxmlformats-officedocument.theme+xml"/>
  <Override PartName="/ppt/theme/theme1.xml" ContentType="application/vnd.openxmlformats-officedocument.theme+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tableStyles.xml" ContentType="application/vnd.openxmlformats-officedocument.presentationml.tableStyles+xml"/>
  <Override PartName="/ppt/presProps.xml" ContentType="application/vnd.openxmlformats-officedocument.presentationml.presProps+xml"/>
  <Override PartName="/ppt/viewProps.xml" ContentType="application/vnd.openxmlformats-officedocument.presentationml.viewProps+xml"/>
  <Override PartName="/docProps/core.xml" ContentType="application/vnd.openxmlformats-package.core-properties+xml"/>
  <Override PartName="/docProps/custom.xml" ContentType="application/vnd.openxmlformats-officedocument.custom-properties+xml"/>
  <Override PartName="/docProps/app.xml" ContentType="application/vnd.openxmlformats-officedocument.extended-properties+xml"/>
  <Override PartName="/customXml/itemProps3.xml" ContentType="application/vnd.openxmlformats-officedocument.customXmlProperties+xml"/>
  <Override PartName="/customXml/itemProps2.xml" ContentType="application/vnd.openxmlformats-officedocument.customXmlProperties+xml"/>
  <Override PartName="/customXml/itemProps1.xml" ContentType="application/vnd.openxmlformats-officedocument.customXmlProperties+xml"/>
  <Override PartName="/ppt/changesInfos/changesInfo1.xml" ContentType="application/vnd.ms-powerpoint.changesinfo+xml"/>
  <Override PartName="/customXml/itemProps4.xml" ContentType="application/vnd.openxmlformats-officedocument.customXml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notesMasterIdLst>
    <p:notesMasterId r:id="rId44"/>
  </p:notesMasterIdLst>
  <p:handoutMasterIdLst>
    <p:handoutMasterId r:id="rId45"/>
  </p:handoutMasterIdLst>
  <p:sldIdLst>
    <p:sldId id="257" r:id="rId5"/>
    <p:sldId id="272" r:id="rId6"/>
    <p:sldId id="273" r:id="rId7"/>
    <p:sldId id="276" r:id="rId8"/>
    <p:sldId id="260" r:id="rId9"/>
    <p:sldId id="261" r:id="rId10"/>
    <p:sldId id="258" r:id="rId11"/>
    <p:sldId id="277" r:id="rId12"/>
    <p:sldId id="300" r:id="rId13"/>
    <p:sldId id="282" r:id="rId14"/>
    <p:sldId id="297" r:id="rId15"/>
    <p:sldId id="285" r:id="rId16"/>
    <p:sldId id="294" r:id="rId17"/>
    <p:sldId id="293" r:id="rId18"/>
    <p:sldId id="292" r:id="rId19"/>
    <p:sldId id="291" r:id="rId20"/>
    <p:sldId id="287" r:id="rId21"/>
    <p:sldId id="288" r:id="rId22"/>
    <p:sldId id="290" r:id="rId23"/>
    <p:sldId id="289" r:id="rId24"/>
    <p:sldId id="306" r:id="rId25"/>
    <p:sldId id="286" r:id="rId26"/>
    <p:sldId id="303" r:id="rId27"/>
    <p:sldId id="301" r:id="rId28"/>
    <p:sldId id="302" r:id="rId29"/>
    <p:sldId id="271" r:id="rId30"/>
    <p:sldId id="264" r:id="rId31"/>
    <p:sldId id="296" r:id="rId32"/>
    <p:sldId id="299" r:id="rId33"/>
    <p:sldId id="278" r:id="rId34"/>
    <p:sldId id="262" r:id="rId35"/>
    <p:sldId id="263" r:id="rId36"/>
    <p:sldId id="298" r:id="rId37"/>
    <p:sldId id="283" r:id="rId38"/>
    <p:sldId id="279" r:id="rId39"/>
    <p:sldId id="281" r:id="rId40"/>
    <p:sldId id="304" r:id="rId41"/>
    <p:sldId id="305" r:id="rId42"/>
    <p:sldId id="275" r:id="rId4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987" autoAdjust="0"/>
    <p:restoredTop sz="94717" autoAdjust="0"/>
  </p:normalViewPr>
  <p:slideViewPr>
    <p:cSldViewPr snapToGrid="0">
      <p:cViewPr varScale="1">
        <p:scale>
          <a:sx n="81" d="100"/>
          <a:sy n="81" d="100"/>
        </p:scale>
        <p:origin x="706" y="53"/>
      </p:cViewPr>
      <p:guideLst/>
    </p:cSldViewPr>
  </p:slideViewPr>
  <p:notesTextViewPr>
    <p:cViewPr>
      <p:scale>
        <a:sx n="1" d="1"/>
        <a:sy n="1" d="1"/>
      </p:scale>
      <p:origin x="0" y="0"/>
    </p:cViewPr>
  </p:notesTextViewPr>
  <p:sorterViewPr>
    <p:cViewPr>
      <p:scale>
        <a:sx n="80" d="100"/>
        <a:sy n="80" d="100"/>
      </p:scale>
      <p:origin x="0" y="0"/>
    </p:cViewPr>
  </p:sorterViewPr>
  <p:notesViewPr>
    <p:cSldViewPr snapToGrid="0">
      <p:cViewPr>
        <p:scale>
          <a:sx n="100" d="100"/>
          <a:sy n="100" d="100"/>
        </p:scale>
        <p:origin x="3552" y="58"/>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viewProps" Target="viewProps.xml"/><Relationship Id="rId50" Type="http://schemas.microsoft.com/office/2016/11/relationships/changesInfo" Target="changesInfos/changesInfo1.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handoutMaster" Target="handoutMasters/handoutMaster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theme" Target="theme/theme1.xml"/><Relationship Id="rId8" Type="http://schemas.openxmlformats.org/officeDocument/2006/relationships/slide" Target="slides/slide4.xml"/><Relationship Id="rId51" Type="http://schemas.openxmlformats.org/officeDocument/2006/relationships/customXml" Target="../customXml/item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presProps" Target="presProps.xml"/><Relationship Id="rId20" Type="http://schemas.openxmlformats.org/officeDocument/2006/relationships/slide" Target="slides/slide16.xml"/><Relationship Id="rId41" Type="http://schemas.openxmlformats.org/officeDocument/2006/relationships/slide" Target="slides/slide37.xml"/><Relationship Id="rId1" Type="http://schemas.openxmlformats.org/officeDocument/2006/relationships/customXml" Target="../customXml/item1.xml"/><Relationship Id="rId6" Type="http://schemas.openxmlformats.org/officeDocument/2006/relationships/slide" Target="slides/slide2.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hatica Owens" userId="8b95f015-a2cc-4a80-a8c9-9f5a887180c6" providerId="ADAL" clId="{D135B4C2-28BC-44D2-ABD0-F72267083654}"/>
    <pc:docChg chg="modSld">
      <pc:chgData name="Shatica Owens" userId="8b95f015-a2cc-4a80-a8c9-9f5a887180c6" providerId="ADAL" clId="{D135B4C2-28BC-44D2-ABD0-F72267083654}" dt="2020-02-14T15:20:46.824" v="20" actId="20577"/>
      <pc:docMkLst>
        <pc:docMk/>
      </pc:docMkLst>
      <pc:sldChg chg="modSp mod">
        <pc:chgData name="Shatica Owens" userId="8b95f015-a2cc-4a80-a8c9-9f5a887180c6" providerId="ADAL" clId="{D135B4C2-28BC-44D2-ABD0-F72267083654}" dt="2020-02-14T15:19:43.021" v="19" actId="20577"/>
        <pc:sldMkLst>
          <pc:docMk/>
          <pc:sldMk cId="1200906395" sldId="281"/>
        </pc:sldMkLst>
        <pc:spChg chg="mod">
          <ac:chgData name="Shatica Owens" userId="8b95f015-a2cc-4a80-a8c9-9f5a887180c6" providerId="ADAL" clId="{D135B4C2-28BC-44D2-ABD0-F72267083654}" dt="2020-02-14T15:19:43.021" v="19" actId="20577"/>
          <ac:spMkLst>
            <pc:docMk/>
            <pc:sldMk cId="1200906395" sldId="281"/>
            <ac:spMk id="3" creationId="{00000000-0000-0000-0000-000000000000}"/>
          </ac:spMkLst>
        </pc:spChg>
      </pc:sldChg>
      <pc:sldChg chg="modSp mod">
        <pc:chgData name="Shatica Owens" userId="8b95f015-a2cc-4a80-a8c9-9f5a887180c6" providerId="ADAL" clId="{D135B4C2-28BC-44D2-ABD0-F72267083654}" dt="2020-02-14T15:20:46.824" v="20" actId="20577"/>
        <pc:sldMkLst>
          <pc:docMk/>
          <pc:sldMk cId="3832599542" sldId="305"/>
        </pc:sldMkLst>
        <pc:spChg chg="mod">
          <ac:chgData name="Shatica Owens" userId="8b95f015-a2cc-4a80-a8c9-9f5a887180c6" providerId="ADAL" clId="{D135B4C2-28BC-44D2-ABD0-F72267083654}" dt="2020-02-14T15:20:46.824" v="20" actId="20577"/>
          <ac:spMkLst>
            <pc:docMk/>
            <pc:sldMk cId="3832599542" sldId="305"/>
            <ac:spMk id="3" creationId="{00000000-0000-0000-0000-000000000000}"/>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C714170E-B776-4498-8E04-6945D1BFEA48}" type="datetimeFigureOut">
              <a:rPr lang="en-US" smtClean="0"/>
              <a:t>3/24/2020</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38C080B7-48EE-49FE-A633-37B94C34C6CE}" type="slidenum">
              <a:rPr lang="en-US" smtClean="0"/>
              <a:t>‹#›</a:t>
            </a:fld>
            <a:endParaRPr lang="en-US"/>
          </a:p>
        </p:txBody>
      </p:sp>
    </p:spTree>
    <p:extLst>
      <p:ext uri="{BB962C8B-B14F-4D97-AF65-F5344CB8AC3E}">
        <p14:creationId xmlns:p14="http://schemas.microsoft.com/office/powerpoint/2010/main" val="191864828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EC7D7D5-ABA4-4375-A0A9-D37E5310BC91}" type="datetimeFigureOut">
              <a:rPr lang="en-US" smtClean="0"/>
              <a:t>3/24/2020</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0ADB119-0534-44C4-87E4-4AD99D81B86C}" type="slidenum">
              <a:rPr lang="en-US" smtClean="0"/>
              <a:t>‹#›</a:t>
            </a:fld>
            <a:endParaRPr lang="en-US" dirty="0"/>
          </a:p>
        </p:txBody>
      </p:sp>
    </p:spTree>
    <p:extLst>
      <p:ext uri="{BB962C8B-B14F-4D97-AF65-F5344CB8AC3E}">
        <p14:creationId xmlns:p14="http://schemas.microsoft.com/office/powerpoint/2010/main" val="91982476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0ADB119-0534-44C4-87E4-4AD99D81B86C}" type="slidenum">
              <a:rPr lang="en-US" smtClean="0"/>
              <a:t>1</a:t>
            </a:fld>
            <a:endParaRPr lang="en-US" dirty="0"/>
          </a:p>
        </p:txBody>
      </p:sp>
    </p:spTree>
    <p:extLst>
      <p:ext uri="{BB962C8B-B14F-4D97-AF65-F5344CB8AC3E}">
        <p14:creationId xmlns:p14="http://schemas.microsoft.com/office/powerpoint/2010/main" val="382051751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Point out the drop down menus and new sections in slides 10, 12-16.</a:t>
            </a:r>
          </a:p>
        </p:txBody>
      </p:sp>
      <p:sp>
        <p:nvSpPr>
          <p:cNvPr id="4" name="Slide Number Placeholder 3"/>
          <p:cNvSpPr>
            <a:spLocks noGrp="1"/>
          </p:cNvSpPr>
          <p:nvPr>
            <p:ph type="sldNum" sz="quarter" idx="10"/>
          </p:nvPr>
        </p:nvSpPr>
        <p:spPr/>
        <p:txBody>
          <a:bodyPr/>
          <a:lstStyle/>
          <a:p>
            <a:fld id="{50ADB119-0534-44C4-87E4-4AD99D81B86C}" type="slidenum">
              <a:rPr lang="en-US" smtClean="0"/>
              <a:t>10</a:t>
            </a:fld>
            <a:endParaRPr lang="en-US" dirty="0"/>
          </a:p>
        </p:txBody>
      </p:sp>
    </p:spTree>
    <p:extLst>
      <p:ext uri="{BB962C8B-B14F-4D97-AF65-F5344CB8AC3E}">
        <p14:creationId xmlns:p14="http://schemas.microsoft.com/office/powerpoint/2010/main" val="281950418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Describe what a portion of a new section looks like.  Note that the purpose was deleted.  </a:t>
            </a:r>
          </a:p>
          <a:p>
            <a:endParaRPr lang="en-US" dirty="0"/>
          </a:p>
          <a:p>
            <a:r>
              <a:rPr lang="en-US" dirty="0"/>
              <a:t>Review the exhibits on the right side of the page. Note that the forms, exhibits, appendices, resources </a:t>
            </a:r>
          </a:p>
        </p:txBody>
      </p:sp>
      <p:sp>
        <p:nvSpPr>
          <p:cNvPr id="4" name="Slide Number Placeholder 3"/>
          <p:cNvSpPr>
            <a:spLocks noGrp="1"/>
          </p:cNvSpPr>
          <p:nvPr>
            <p:ph type="sldNum" sz="quarter" idx="10"/>
          </p:nvPr>
        </p:nvSpPr>
        <p:spPr/>
        <p:txBody>
          <a:bodyPr/>
          <a:lstStyle/>
          <a:p>
            <a:fld id="{50ADB119-0534-44C4-87E4-4AD99D81B86C}" type="slidenum">
              <a:rPr lang="en-US" smtClean="0"/>
              <a:t>11</a:t>
            </a:fld>
            <a:endParaRPr lang="en-US" dirty="0"/>
          </a:p>
        </p:txBody>
      </p:sp>
    </p:spTree>
    <p:extLst>
      <p:ext uri="{BB962C8B-B14F-4D97-AF65-F5344CB8AC3E}">
        <p14:creationId xmlns:p14="http://schemas.microsoft.com/office/powerpoint/2010/main" val="187702728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0ADB119-0534-44C4-87E4-4AD99D81B86C}" type="slidenum">
              <a:rPr lang="en-US" smtClean="0"/>
              <a:t>12</a:t>
            </a:fld>
            <a:endParaRPr lang="en-US" dirty="0"/>
          </a:p>
        </p:txBody>
      </p:sp>
    </p:spTree>
    <p:extLst>
      <p:ext uri="{BB962C8B-B14F-4D97-AF65-F5344CB8AC3E}">
        <p14:creationId xmlns:p14="http://schemas.microsoft.com/office/powerpoint/2010/main" val="205838494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0ADB119-0534-44C4-87E4-4AD99D81B86C}" type="slidenum">
              <a:rPr lang="en-US" smtClean="0"/>
              <a:t>13</a:t>
            </a:fld>
            <a:endParaRPr lang="en-US" dirty="0"/>
          </a:p>
        </p:txBody>
      </p:sp>
    </p:spTree>
    <p:extLst>
      <p:ext uri="{BB962C8B-B14F-4D97-AF65-F5344CB8AC3E}">
        <p14:creationId xmlns:p14="http://schemas.microsoft.com/office/powerpoint/2010/main" val="205685007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0ADB119-0534-44C4-87E4-4AD99D81B86C}" type="slidenum">
              <a:rPr lang="en-US" smtClean="0"/>
              <a:t>14</a:t>
            </a:fld>
            <a:endParaRPr lang="en-US" dirty="0"/>
          </a:p>
        </p:txBody>
      </p:sp>
    </p:spTree>
    <p:extLst>
      <p:ext uri="{BB962C8B-B14F-4D97-AF65-F5344CB8AC3E}">
        <p14:creationId xmlns:p14="http://schemas.microsoft.com/office/powerpoint/2010/main" val="200490592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0ADB119-0534-44C4-87E4-4AD99D81B86C}" type="slidenum">
              <a:rPr lang="en-US" smtClean="0"/>
              <a:t>15</a:t>
            </a:fld>
            <a:endParaRPr lang="en-US" dirty="0"/>
          </a:p>
        </p:txBody>
      </p:sp>
    </p:spTree>
    <p:extLst>
      <p:ext uri="{BB962C8B-B14F-4D97-AF65-F5344CB8AC3E}">
        <p14:creationId xmlns:p14="http://schemas.microsoft.com/office/powerpoint/2010/main" val="350073661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0ADB119-0534-44C4-87E4-4AD99D81B86C}" type="slidenum">
              <a:rPr lang="en-US" smtClean="0"/>
              <a:t>16</a:t>
            </a:fld>
            <a:endParaRPr lang="en-US" dirty="0"/>
          </a:p>
        </p:txBody>
      </p:sp>
    </p:spTree>
    <p:extLst>
      <p:ext uri="{BB962C8B-B14F-4D97-AF65-F5344CB8AC3E}">
        <p14:creationId xmlns:p14="http://schemas.microsoft.com/office/powerpoint/2010/main" val="28594956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Review appendices</a:t>
            </a:r>
          </a:p>
        </p:txBody>
      </p:sp>
      <p:sp>
        <p:nvSpPr>
          <p:cNvPr id="4" name="Slide Number Placeholder 3"/>
          <p:cNvSpPr>
            <a:spLocks noGrp="1"/>
          </p:cNvSpPr>
          <p:nvPr>
            <p:ph type="sldNum" sz="quarter" idx="10"/>
          </p:nvPr>
        </p:nvSpPr>
        <p:spPr/>
        <p:txBody>
          <a:bodyPr/>
          <a:lstStyle/>
          <a:p>
            <a:fld id="{50ADB119-0534-44C4-87E4-4AD99D81B86C}" type="slidenum">
              <a:rPr lang="en-US" smtClean="0"/>
              <a:t>17</a:t>
            </a:fld>
            <a:endParaRPr lang="en-US" dirty="0"/>
          </a:p>
        </p:txBody>
      </p:sp>
    </p:spTree>
    <p:extLst>
      <p:ext uri="{BB962C8B-B14F-4D97-AF65-F5344CB8AC3E}">
        <p14:creationId xmlns:p14="http://schemas.microsoft.com/office/powerpoint/2010/main" val="310834861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Review exhibits</a:t>
            </a:r>
          </a:p>
        </p:txBody>
      </p:sp>
      <p:sp>
        <p:nvSpPr>
          <p:cNvPr id="4" name="Slide Number Placeholder 3"/>
          <p:cNvSpPr>
            <a:spLocks noGrp="1"/>
          </p:cNvSpPr>
          <p:nvPr>
            <p:ph type="sldNum" sz="quarter" idx="10"/>
          </p:nvPr>
        </p:nvSpPr>
        <p:spPr/>
        <p:txBody>
          <a:bodyPr/>
          <a:lstStyle/>
          <a:p>
            <a:fld id="{50ADB119-0534-44C4-87E4-4AD99D81B86C}" type="slidenum">
              <a:rPr lang="en-US" smtClean="0"/>
              <a:t>18</a:t>
            </a:fld>
            <a:endParaRPr lang="en-US" dirty="0"/>
          </a:p>
        </p:txBody>
      </p:sp>
    </p:spTree>
    <p:extLst>
      <p:ext uri="{BB962C8B-B14F-4D97-AF65-F5344CB8AC3E}">
        <p14:creationId xmlns:p14="http://schemas.microsoft.com/office/powerpoint/2010/main" val="154924005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Review the content of the forms folder</a:t>
            </a:r>
          </a:p>
          <a:p>
            <a:pPr marL="171450" indent="-171450">
              <a:buFont typeface="Arial" panose="020B0604020202020204" pitchFamily="34" charset="0"/>
              <a:buChar char="•"/>
            </a:pPr>
            <a:r>
              <a:rPr lang="en-US" dirty="0"/>
              <a:t>Note that the first 2 documents are called attachments because they are part of the Appendix 501 series and are forms that can be filled out online.  Rather than renaming them in the 501 series they were left as attachments</a:t>
            </a:r>
          </a:p>
          <a:p>
            <a:pPr marL="171450" indent="-171450">
              <a:buFont typeface="Arial" panose="020B0604020202020204" pitchFamily="34" charset="0"/>
              <a:buChar char="•"/>
            </a:pPr>
            <a:r>
              <a:rPr lang="en-US" dirty="0"/>
              <a:t>Remind audience that exhibits/appendices that contained forms or instructions for forms were renamed forms and placed in this folder.  </a:t>
            </a:r>
          </a:p>
          <a:p>
            <a:pPr marL="628650" lvl="1" indent="-171450">
              <a:buFont typeface="Arial" panose="020B0604020202020204" pitchFamily="34" charset="0"/>
              <a:buChar char="•"/>
            </a:pPr>
            <a:r>
              <a:rPr lang="en-US" dirty="0"/>
              <a:t>Example:  Exhibit 1-7 Job Corps Application Statement of Support can now be found as Form 1-03 in the forms folder.  </a:t>
            </a:r>
          </a:p>
        </p:txBody>
      </p:sp>
      <p:sp>
        <p:nvSpPr>
          <p:cNvPr id="4" name="Slide Number Placeholder 3"/>
          <p:cNvSpPr>
            <a:spLocks noGrp="1"/>
          </p:cNvSpPr>
          <p:nvPr>
            <p:ph type="sldNum" sz="quarter" idx="10"/>
          </p:nvPr>
        </p:nvSpPr>
        <p:spPr/>
        <p:txBody>
          <a:bodyPr/>
          <a:lstStyle/>
          <a:p>
            <a:fld id="{50ADB119-0534-44C4-87E4-4AD99D81B86C}" type="slidenum">
              <a:rPr lang="en-US" smtClean="0"/>
              <a:t>19</a:t>
            </a:fld>
            <a:endParaRPr lang="en-US" dirty="0"/>
          </a:p>
        </p:txBody>
      </p:sp>
    </p:spTree>
    <p:extLst>
      <p:ext uri="{BB962C8B-B14F-4D97-AF65-F5344CB8AC3E}">
        <p14:creationId xmlns:p14="http://schemas.microsoft.com/office/powerpoint/2010/main" val="390413227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Introduce moderator, speakers, note taker etc.</a:t>
            </a:r>
          </a:p>
          <a:p>
            <a:pPr marL="171450" indent="-171450">
              <a:buFont typeface="Arial" panose="020B0604020202020204" pitchFamily="34" charset="0"/>
              <a:buChar char="•"/>
            </a:pPr>
            <a:r>
              <a:rPr lang="en-US" dirty="0"/>
              <a:t>Discuss housekeeping items</a:t>
            </a:r>
          </a:p>
          <a:p>
            <a:pPr marL="171450" indent="-171450">
              <a:buFont typeface="Arial" panose="020B0604020202020204" pitchFamily="34" charset="0"/>
              <a:buChar char="•"/>
            </a:pPr>
            <a:r>
              <a:rPr lang="en-US" dirty="0"/>
              <a:t>How Q &amp; A will be handled, if offered</a:t>
            </a:r>
          </a:p>
          <a:p>
            <a:endParaRPr lang="en-US" dirty="0"/>
          </a:p>
        </p:txBody>
      </p:sp>
      <p:sp>
        <p:nvSpPr>
          <p:cNvPr id="4" name="Slide Number Placeholder 3"/>
          <p:cNvSpPr>
            <a:spLocks noGrp="1"/>
          </p:cNvSpPr>
          <p:nvPr>
            <p:ph type="sldNum" sz="quarter" idx="10"/>
          </p:nvPr>
        </p:nvSpPr>
        <p:spPr/>
        <p:txBody>
          <a:bodyPr/>
          <a:lstStyle/>
          <a:p>
            <a:fld id="{50ADB119-0534-44C4-87E4-4AD99D81B86C}" type="slidenum">
              <a:rPr lang="en-US" smtClean="0"/>
              <a:t>2</a:t>
            </a:fld>
            <a:endParaRPr lang="en-US" dirty="0"/>
          </a:p>
        </p:txBody>
      </p:sp>
    </p:spTree>
    <p:extLst>
      <p:ext uri="{BB962C8B-B14F-4D97-AF65-F5344CB8AC3E}">
        <p14:creationId xmlns:p14="http://schemas.microsoft.com/office/powerpoint/2010/main" val="107022884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Review resources</a:t>
            </a:r>
          </a:p>
          <a:p>
            <a:pPr marL="171450" indent="-171450">
              <a:buFont typeface="Arial" panose="020B0604020202020204" pitchFamily="34" charset="0"/>
              <a:buChar char="•"/>
            </a:pPr>
            <a:r>
              <a:rPr lang="en-US" dirty="0"/>
              <a:t>Note they are not part of the PRH policy, but resources for the user</a:t>
            </a:r>
          </a:p>
          <a:p>
            <a:pPr marL="171450" indent="-171450">
              <a:buFont typeface="Arial" panose="020B0604020202020204" pitchFamily="34" charset="0"/>
              <a:buChar char="•"/>
            </a:pPr>
            <a:r>
              <a:rPr lang="en-US" dirty="0"/>
              <a:t>Good place to check out periodically for new information and updates</a:t>
            </a:r>
          </a:p>
        </p:txBody>
      </p:sp>
      <p:sp>
        <p:nvSpPr>
          <p:cNvPr id="4" name="Slide Number Placeholder 3"/>
          <p:cNvSpPr>
            <a:spLocks noGrp="1"/>
          </p:cNvSpPr>
          <p:nvPr>
            <p:ph type="sldNum" sz="quarter" idx="10"/>
          </p:nvPr>
        </p:nvSpPr>
        <p:spPr/>
        <p:txBody>
          <a:bodyPr/>
          <a:lstStyle/>
          <a:p>
            <a:fld id="{50ADB119-0534-44C4-87E4-4AD99D81B86C}" type="slidenum">
              <a:rPr lang="en-US" smtClean="0"/>
              <a:t>20</a:t>
            </a:fld>
            <a:endParaRPr lang="en-US" dirty="0"/>
          </a:p>
        </p:txBody>
      </p:sp>
    </p:spTree>
    <p:extLst>
      <p:ext uri="{BB962C8B-B14F-4D97-AF65-F5344CB8AC3E}">
        <p14:creationId xmlns:p14="http://schemas.microsoft.com/office/powerpoint/2010/main" val="364982645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10"/>
          </p:nvPr>
        </p:nvSpPr>
        <p:spPr/>
        <p:txBody>
          <a:bodyPr/>
          <a:lstStyle/>
          <a:p>
            <a:fld id="{50ADB119-0534-44C4-87E4-4AD99D81B86C}" type="slidenum">
              <a:rPr lang="en-US" smtClean="0"/>
              <a:t>21</a:t>
            </a:fld>
            <a:endParaRPr lang="en-US" dirty="0"/>
          </a:p>
        </p:txBody>
      </p:sp>
    </p:spTree>
    <p:extLst>
      <p:ext uri="{BB962C8B-B14F-4D97-AF65-F5344CB8AC3E}">
        <p14:creationId xmlns:p14="http://schemas.microsoft.com/office/powerpoint/2010/main" val="230135841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Discuss the purpose of the maps</a:t>
            </a:r>
          </a:p>
          <a:p>
            <a:pPr marL="171450" indent="-171450">
              <a:buFont typeface="Arial" panose="020B0604020202020204" pitchFamily="34" charset="0"/>
              <a:buChar char="•"/>
            </a:pPr>
            <a:r>
              <a:rPr lang="en-US" dirty="0"/>
              <a:t>Provide visual map of where policy moved to in the reorganized PRH</a:t>
            </a:r>
          </a:p>
          <a:p>
            <a:pPr marL="171450" indent="-171450">
              <a:buFont typeface="Arial" panose="020B0604020202020204" pitchFamily="34" charset="0"/>
              <a:buChar char="•"/>
            </a:pPr>
            <a:r>
              <a:rPr lang="en-US" dirty="0"/>
              <a:t>Indicate maps are named using the ePRH chapters</a:t>
            </a:r>
          </a:p>
          <a:p>
            <a:pPr marL="171450" indent="-171450">
              <a:buFont typeface="Arial" panose="020B0604020202020204" pitchFamily="34" charset="0"/>
              <a:buChar char="•"/>
            </a:pPr>
            <a:r>
              <a:rPr lang="en-US" dirty="0"/>
              <a:t>The next slide is an example of how policy was re-grouped in the functional format</a:t>
            </a:r>
          </a:p>
        </p:txBody>
      </p:sp>
      <p:sp>
        <p:nvSpPr>
          <p:cNvPr id="4" name="Slide Number Placeholder 3"/>
          <p:cNvSpPr>
            <a:spLocks noGrp="1"/>
          </p:cNvSpPr>
          <p:nvPr>
            <p:ph type="sldNum" sz="quarter" idx="10"/>
          </p:nvPr>
        </p:nvSpPr>
        <p:spPr/>
        <p:txBody>
          <a:bodyPr/>
          <a:lstStyle/>
          <a:p>
            <a:fld id="{50ADB119-0534-44C4-87E4-4AD99D81B86C}" type="slidenum">
              <a:rPr lang="en-US" smtClean="0"/>
              <a:t>22</a:t>
            </a:fld>
            <a:endParaRPr lang="en-US" dirty="0"/>
          </a:p>
        </p:txBody>
      </p:sp>
    </p:spTree>
    <p:extLst>
      <p:ext uri="{BB962C8B-B14F-4D97-AF65-F5344CB8AC3E}">
        <p14:creationId xmlns:p14="http://schemas.microsoft.com/office/powerpoint/2010/main" val="236626018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0ADB119-0534-44C4-87E4-4AD99D81B86C}" type="slidenum">
              <a:rPr lang="en-US" smtClean="0"/>
              <a:t>23</a:t>
            </a:fld>
            <a:endParaRPr lang="en-US" dirty="0"/>
          </a:p>
        </p:txBody>
      </p:sp>
    </p:spTree>
    <p:extLst>
      <p:ext uri="{BB962C8B-B14F-4D97-AF65-F5344CB8AC3E}">
        <p14:creationId xmlns:p14="http://schemas.microsoft.com/office/powerpoint/2010/main" val="275562733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0ADB119-0534-44C4-87E4-4AD99D81B86C}" type="slidenum">
              <a:rPr lang="en-US" smtClean="0"/>
              <a:t>24</a:t>
            </a:fld>
            <a:endParaRPr lang="en-US" dirty="0"/>
          </a:p>
        </p:txBody>
      </p:sp>
    </p:spTree>
    <p:extLst>
      <p:ext uri="{BB962C8B-B14F-4D97-AF65-F5344CB8AC3E}">
        <p14:creationId xmlns:p14="http://schemas.microsoft.com/office/powerpoint/2010/main" val="421492548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0ADB119-0534-44C4-87E4-4AD99D81B86C}" type="slidenum">
              <a:rPr lang="en-US" smtClean="0"/>
              <a:t>25</a:t>
            </a:fld>
            <a:endParaRPr lang="en-US" dirty="0"/>
          </a:p>
        </p:txBody>
      </p:sp>
    </p:spTree>
    <p:extLst>
      <p:ext uri="{BB962C8B-B14F-4D97-AF65-F5344CB8AC3E}">
        <p14:creationId xmlns:p14="http://schemas.microsoft.com/office/powerpoint/2010/main" val="222032810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Describe the movement of  this requirement from Chapter 1 to Chapter 5.  Point out how letter ‘h’ from Chapter 1 became its own requirement in Chapter 5. Indicate that the content of the policy was not edited. This is the case for most of the policies in the PRH.</a:t>
            </a:r>
          </a:p>
          <a:p>
            <a:endParaRPr lang="en-US" dirty="0"/>
          </a:p>
          <a:p>
            <a:pPr marL="171450" indent="-171450">
              <a:buFont typeface="Arial" panose="020B0604020202020204" pitchFamily="34" charset="0"/>
              <a:buChar char="•"/>
            </a:pPr>
            <a:r>
              <a:rPr lang="en-US" dirty="0"/>
              <a:t>Point out that all plans are now grouped under Section 5.1 of the reorganized PRH</a:t>
            </a:r>
          </a:p>
          <a:p>
            <a:endParaRPr lang="en-US" dirty="0"/>
          </a:p>
          <a:p>
            <a:endParaRPr lang="en-US" dirty="0"/>
          </a:p>
        </p:txBody>
      </p:sp>
      <p:sp>
        <p:nvSpPr>
          <p:cNvPr id="4" name="Slide Number Placeholder 3"/>
          <p:cNvSpPr>
            <a:spLocks noGrp="1"/>
          </p:cNvSpPr>
          <p:nvPr>
            <p:ph type="sldNum" sz="quarter" idx="10"/>
          </p:nvPr>
        </p:nvSpPr>
        <p:spPr/>
        <p:txBody>
          <a:bodyPr/>
          <a:lstStyle/>
          <a:p>
            <a:fld id="{50ADB119-0534-44C4-87E4-4AD99D81B86C}" type="slidenum">
              <a:rPr lang="en-US" smtClean="0"/>
              <a:t>26</a:t>
            </a:fld>
            <a:endParaRPr lang="en-US" dirty="0"/>
          </a:p>
        </p:txBody>
      </p:sp>
    </p:spTree>
    <p:extLst>
      <p:ext uri="{BB962C8B-B14F-4D97-AF65-F5344CB8AC3E}">
        <p14:creationId xmlns:p14="http://schemas.microsoft.com/office/powerpoint/2010/main" val="141994873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Review title “Chapter 1 Map” is based on the ePRH </a:t>
            </a:r>
          </a:p>
          <a:p>
            <a:pPr marL="171450" indent="-171450">
              <a:buFont typeface="Arial" panose="020B0604020202020204" pitchFamily="34" charset="0"/>
              <a:buChar char="•"/>
            </a:pPr>
            <a:r>
              <a:rPr lang="en-US" dirty="0"/>
              <a:t>Review the Key</a:t>
            </a:r>
          </a:p>
          <a:p>
            <a:pPr marL="171450" indent="-171450">
              <a:buFont typeface="Arial" panose="020B0604020202020204" pitchFamily="34" charset="0"/>
              <a:buChar char="•"/>
            </a:pPr>
            <a:r>
              <a:rPr lang="en-US" dirty="0"/>
              <a:t>Review column 1, the ePRH Chapter, Section, Requirement locations</a:t>
            </a:r>
          </a:p>
          <a:p>
            <a:pPr marL="171450" indent="-171450">
              <a:buFont typeface="Arial" panose="020B0604020202020204" pitchFamily="34" charset="0"/>
              <a:buChar char="•"/>
            </a:pPr>
            <a:r>
              <a:rPr lang="en-US" dirty="0"/>
              <a:t>Review row 1, the title of the realigned functional chapters</a:t>
            </a:r>
          </a:p>
          <a:p>
            <a:pPr marL="171450" indent="-171450">
              <a:buFont typeface="Arial" panose="020B0604020202020204" pitchFamily="34" charset="0"/>
              <a:buChar char="•"/>
            </a:pPr>
            <a:r>
              <a:rPr lang="en-US" dirty="0"/>
              <a:t>Review rows 2 and 3, each PRH chapter and section</a:t>
            </a:r>
          </a:p>
          <a:p>
            <a:pPr marL="171450" indent="-171450">
              <a:buFont typeface="Arial" panose="020B0604020202020204" pitchFamily="34" charset="0"/>
              <a:buChar char="•"/>
            </a:pPr>
            <a:r>
              <a:rPr lang="en-US" dirty="0"/>
              <a:t>Point out examples and show where they moved ‘R’</a:t>
            </a:r>
          </a:p>
        </p:txBody>
      </p:sp>
      <p:sp>
        <p:nvSpPr>
          <p:cNvPr id="4" name="Slide Number Placeholder 3"/>
          <p:cNvSpPr>
            <a:spLocks noGrp="1"/>
          </p:cNvSpPr>
          <p:nvPr>
            <p:ph type="sldNum" sz="quarter" idx="10"/>
          </p:nvPr>
        </p:nvSpPr>
        <p:spPr/>
        <p:txBody>
          <a:bodyPr/>
          <a:lstStyle/>
          <a:p>
            <a:fld id="{50ADB119-0534-44C4-87E4-4AD99D81B86C}" type="slidenum">
              <a:rPr lang="en-US" smtClean="0"/>
              <a:t>27</a:t>
            </a:fld>
            <a:endParaRPr lang="en-US" dirty="0"/>
          </a:p>
        </p:txBody>
      </p:sp>
    </p:spTree>
    <p:extLst>
      <p:ext uri="{BB962C8B-B14F-4D97-AF65-F5344CB8AC3E}">
        <p14:creationId xmlns:p14="http://schemas.microsoft.com/office/powerpoint/2010/main" val="403559970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Review the exhibits and appendices</a:t>
            </a:r>
          </a:p>
          <a:p>
            <a:pPr marL="171450" indent="-171450">
              <a:buFont typeface="Arial" panose="020B0604020202020204" pitchFamily="34" charset="0"/>
              <a:buChar char="•"/>
            </a:pPr>
            <a:r>
              <a:rPr lang="en-US" dirty="0"/>
              <a:t>Exhibits, appendices and forms are associated with chapters, not sections</a:t>
            </a:r>
          </a:p>
        </p:txBody>
      </p:sp>
      <p:sp>
        <p:nvSpPr>
          <p:cNvPr id="4" name="Slide Number Placeholder 3"/>
          <p:cNvSpPr>
            <a:spLocks noGrp="1"/>
          </p:cNvSpPr>
          <p:nvPr>
            <p:ph type="sldNum" sz="quarter" idx="10"/>
          </p:nvPr>
        </p:nvSpPr>
        <p:spPr/>
        <p:txBody>
          <a:bodyPr/>
          <a:lstStyle/>
          <a:p>
            <a:fld id="{50ADB119-0534-44C4-87E4-4AD99D81B86C}" type="slidenum">
              <a:rPr lang="en-US" smtClean="0"/>
              <a:t>28</a:t>
            </a:fld>
            <a:endParaRPr lang="en-US" dirty="0"/>
          </a:p>
        </p:txBody>
      </p:sp>
    </p:spTree>
    <p:extLst>
      <p:ext uri="{BB962C8B-B14F-4D97-AF65-F5344CB8AC3E}">
        <p14:creationId xmlns:p14="http://schemas.microsoft.com/office/powerpoint/2010/main" val="194205121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0ADB119-0534-44C4-87E4-4AD99D81B86C}" type="slidenum">
              <a:rPr lang="en-US" smtClean="0"/>
              <a:t>29</a:t>
            </a:fld>
            <a:endParaRPr lang="en-US" dirty="0"/>
          </a:p>
        </p:txBody>
      </p:sp>
    </p:spTree>
    <p:extLst>
      <p:ext uri="{BB962C8B-B14F-4D97-AF65-F5344CB8AC3E}">
        <p14:creationId xmlns:p14="http://schemas.microsoft.com/office/powerpoint/2010/main" val="426928226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Introduce topic and review purpose and objectives</a:t>
            </a:r>
          </a:p>
          <a:p>
            <a:pPr marL="628650" lvl="1" indent="-171450">
              <a:buFont typeface="Arial" panose="020B0604020202020204" pitchFamily="34" charset="0"/>
              <a:buChar char="•"/>
            </a:pPr>
            <a:r>
              <a:rPr lang="en-US" dirty="0"/>
              <a:t>Discuss historical perspective including why the project was started</a:t>
            </a:r>
          </a:p>
          <a:p>
            <a:pPr marL="628650" lvl="1" indent="-171450">
              <a:buFont typeface="Arial" panose="020B0604020202020204" pitchFamily="34" charset="0"/>
              <a:buChar char="•"/>
            </a:pPr>
            <a:r>
              <a:rPr lang="en-US" dirty="0"/>
              <a:t>Review points on slide </a:t>
            </a:r>
          </a:p>
        </p:txBody>
      </p:sp>
      <p:sp>
        <p:nvSpPr>
          <p:cNvPr id="4" name="Slide Number Placeholder 3"/>
          <p:cNvSpPr>
            <a:spLocks noGrp="1"/>
          </p:cNvSpPr>
          <p:nvPr>
            <p:ph type="sldNum" sz="quarter" idx="10"/>
          </p:nvPr>
        </p:nvSpPr>
        <p:spPr/>
        <p:txBody>
          <a:bodyPr/>
          <a:lstStyle/>
          <a:p>
            <a:fld id="{50ADB119-0534-44C4-87E4-4AD99D81B86C}" type="slidenum">
              <a:rPr lang="en-US" smtClean="0"/>
              <a:t>3</a:t>
            </a:fld>
            <a:endParaRPr lang="en-US" dirty="0"/>
          </a:p>
        </p:txBody>
      </p:sp>
    </p:spTree>
    <p:extLst>
      <p:ext uri="{BB962C8B-B14F-4D97-AF65-F5344CB8AC3E}">
        <p14:creationId xmlns:p14="http://schemas.microsoft.com/office/powerpoint/2010/main" val="2858572485"/>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0ADB119-0534-44C4-87E4-4AD99D81B86C}" type="slidenum">
              <a:rPr lang="en-US" smtClean="0"/>
              <a:t>30</a:t>
            </a:fld>
            <a:endParaRPr lang="en-US" dirty="0"/>
          </a:p>
        </p:txBody>
      </p:sp>
    </p:spTree>
    <p:extLst>
      <p:ext uri="{BB962C8B-B14F-4D97-AF65-F5344CB8AC3E}">
        <p14:creationId xmlns:p14="http://schemas.microsoft.com/office/powerpoint/2010/main" val="3742673770"/>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Describe the approach used to reorganize policy</a:t>
            </a:r>
          </a:p>
          <a:p>
            <a:pPr marL="171450" indent="-171450">
              <a:buFont typeface="Arial" panose="020B0604020202020204" pitchFamily="34" charset="0"/>
              <a:buChar char="•"/>
            </a:pPr>
            <a:r>
              <a:rPr lang="en-US" dirty="0"/>
              <a:t>Looked at the ‘What’.   What do contractors have to do</a:t>
            </a:r>
          </a:p>
          <a:p>
            <a:pPr marL="171450" indent="-171450">
              <a:buFont typeface="Arial" panose="020B0604020202020204" pitchFamily="34" charset="0"/>
              <a:buChar char="•"/>
            </a:pPr>
            <a:r>
              <a:rPr lang="en-US" dirty="0"/>
              <a:t>Looked at the ‘How’.  Removed directions explaining how to deliver services</a:t>
            </a:r>
          </a:p>
        </p:txBody>
      </p:sp>
      <p:sp>
        <p:nvSpPr>
          <p:cNvPr id="4" name="Slide Number Placeholder 3"/>
          <p:cNvSpPr>
            <a:spLocks noGrp="1"/>
          </p:cNvSpPr>
          <p:nvPr>
            <p:ph type="sldNum" sz="quarter" idx="10"/>
          </p:nvPr>
        </p:nvSpPr>
        <p:spPr/>
        <p:txBody>
          <a:bodyPr/>
          <a:lstStyle/>
          <a:p>
            <a:fld id="{50ADB119-0534-44C4-87E4-4AD99D81B86C}" type="slidenum">
              <a:rPr lang="en-US" smtClean="0"/>
              <a:t>31</a:t>
            </a:fld>
            <a:endParaRPr lang="en-US" dirty="0"/>
          </a:p>
        </p:txBody>
      </p:sp>
    </p:spTree>
    <p:extLst>
      <p:ext uri="{BB962C8B-B14F-4D97-AF65-F5344CB8AC3E}">
        <p14:creationId xmlns:p14="http://schemas.microsoft.com/office/powerpoint/2010/main" val="442448041"/>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Discuss how direction given to the National and Regional Offices was removed</a:t>
            </a:r>
          </a:p>
          <a:p>
            <a:pPr marL="171450" indent="-171450">
              <a:buFont typeface="Arial" panose="020B0604020202020204" pitchFamily="34" charset="0"/>
              <a:buChar char="•"/>
            </a:pPr>
            <a:r>
              <a:rPr lang="en-US" dirty="0"/>
              <a:t>Focused the policy on what contractors have to do</a:t>
            </a:r>
          </a:p>
          <a:p>
            <a:pPr marL="171450" indent="-171450">
              <a:buFont typeface="Arial" panose="020B0604020202020204" pitchFamily="34" charset="0"/>
              <a:buChar char="•"/>
            </a:pPr>
            <a:r>
              <a:rPr lang="en-US" dirty="0"/>
              <a:t>Review example</a:t>
            </a:r>
          </a:p>
        </p:txBody>
      </p:sp>
      <p:sp>
        <p:nvSpPr>
          <p:cNvPr id="4" name="Slide Number Placeholder 3"/>
          <p:cNvSpPr>
            <a:spLocks noGrp="1"/>
          </p:cNvSpPr>
          <p:nvPr>
            <p:ph type="sldNum" sz="quarter" idx="10"/>
          </p:nvPr>
        </p:nvSpPr>
        <p:spPr/>
        <p:txBody>
          <a:bodyPr/>
          <a:lstStyle/>
          <a:p>
            <a:fld id="{50ADB119-0534-44C4-87E4-4AD99D81B86C}" type="slidenum">
              <a:rPr lang="en-US" smtClean="0"/>
              <a:t>32</a:t>
            </a:fld>
            <a:endParaRPr lang="en-US" dirty="0"/>
          </a:p>
        </p:txBody>
      </p:sp>
    </p:spTree>
    <p:extLst>
      <p:ext uri="{BB962C8B-B14F-4D97-AF65-F5344CB8AC3E}">
        <p14:creationId xmlns:p14="http://schemas.microsoft.com/office/powerpoint/2010/main" val="3701910829"/>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0ADB119-0534-44C4-87E4-4AD99D81B86C}" type="slidenum">
              <a:rPr lang="en-US" smtClean="0"/>
              <a:t>33</a:t>
            </a:fld>
            <a:endParaRPr lang="en-US" dirty="0"/>
          </a:p>
        </p:txBody>
      </p:sp>
    </p:spTree>
    <p:extLst>
      <p:ext uri="{BB962C8B-B14F-4D97-AF65-F5344CB8AC3E}">
        <p14:creationId xmlns:p14="http://schemas.microsoft.com/office/powerpoint/2010/main" val="2025292620"/>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Review the slide</a:t>
            </a:r>
          </a:p>
        </p:txBody>
      </p:sp>
      <p:sp>
        <p:nvSpPr>
          <p:cNvPr id="4" name="Slide Number Placeholder 3"/>
          <p:cNvSpPr>
            <a:spLocks noGrp="1"/>
          </p:cNvSpPr>
          <p:nvPr>
            <p:ph type="sldNum" sz="quarter" idx="10"/>
          </p:nvPr>
        </p:nvSpPr>
        <p:spPr/>
        <p:txBody>
          <a:bodyPr/>
          <a:lstStyle/>
          <a:p>
            <a:fld id="{50ADB119-0534-44C4-87E4-4AD99D81B86C}" type="slidenum">
              <a:rPr lang="en-US" smtClean="0"/>
              <a:t>34</a:t>
            </a:fld>
            <a:endParaRPr lang="en-US" dirty="0"/>
          </a:p>
        </p:txBody>
      </p:sp>
    </p:spTree>
    <p:extLst>
      <p:ext uri="{BB962C8B-B14F-4D97-AF65-F5344CB8AC3E}">
        <p14:creationId xmlns:p14="http://schemas.microsoft.com/office/powerpoint/2010/main" val="3487607793"/>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0ADB119-0534-44C4-87E4-4AD99D81B86C}" type="slidenum">
              <a:rPr lang="en-US" smtClean="0"/>
              <a:t>35</a:t>
            </a:fld>
            <a:endParaRPr lang="en-US" dirty="0"/>
          </a:p>
        </p:txBody>
      </p:sp>
    </p:spTree>
    <p:extLst>
      <p:ext uri="{BB962C8B-B14F-4D97-AF65-F5344CB8AC3E}">
        <p14:creationId xmlns:p14="http://schemas.microsoft.com/office/powerpoint/2010/main" val="4093954740"/>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0ADB119-0534-44C4-87E4-4AD99D81B86C}" type="slidenum">
              <a:rPr lang="en-US" smtClean="0"/>
              <a:t>36</a:t>
            </a:fld>
            <a:endParaRPr lang="en-US" dirty="0"/>
          </a:p>
        </p:txBody>
      </p:sp>
    </p:spTree>
    <p:extLst>
      <p:ext uri="{BB962C8B-B14F-4D97-AF65-F5344CB8AC3E}">
        <p14:creationId xmlns:p14="http://schemas.microsoft.com/office/powerpoint/2010/main" val="1116150893"/>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0ADB119-0534-44C4-87E4-4AD99D81B86C}"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37</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962397281"/>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0ADB119-0534-44C4-87E4-4AD99D81B86C}"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38</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873390168"/>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0ADB119-0534-44C4-87E4-4AD99D81B86C}" type="slidenum">
              <a:rPr lang="en-US" smtClean="0"/>
              <a:t>39</a:t>
            </a:fld>
            <a:endParaRPr lang="en-US" dirty="0"/>
          </a:p>
        </p:txBody>
      </p:sp>
    </p:spTree>
    <p:extLst>
      <p:ext uri="{BB962C8B-B14F-4D97-AF65-F5344CB8AC3E}">
        <p14:creationId xmlns:p14="http://schemas.microsoft.com/office/powerpoint/2010/main" val="211947580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0ADB119-0534-44C4-87E4-4AD99D81B86C}" type="slidenum">
              <a:rPr lang="en-US" smtClean="0"/>
              <a:t>4</a:t>
            </a:fld>
            <a:endParaRPr lang="en-US" dirty="0"/>
          </a:p>
        </p:txBody>
      </p:sp>
    </p:spTree>
    <p:extLst>
      <p:ext uri="{BB962C8B-B14F-4D97-AF65-F5344CB8AC3E}">
        <p14:creationId xmlns:p14="http://schemas.microsoft.com/office/powerpoint/2010/main" val="400814332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21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171450" indent="-171450" eaLnBrk="1" hangingPunct="1">
              <a:spcBef>
                <a:spcPct val="0"/>
              </a:spcBef>
              <a:buFont typeface="Arial" panose="020B0604020202020204" pitchFamily="34" charset="0"/>
              <a:buChar char="•"/>
            </a:pPr>
            <a:r>
              <a:rPr lang="en-US" altLang="en-US" dirty="0"/>
              <a:t>Explain the current layout versus the new layout</a:t>
            </a:r>
          </a:p>
          <a:p>
            <a:pPr marL="628650" lvl="1" indent="-171450">
              <a:spcBef>
                <a:spcPct val="0"/>
              </a:spcBef>
              <a:buFont typeface="Arial" panose="020B0604020202020204" pitchFamily="34" charset="0"/>
              <a:buChar char="•"/>
            </a:pPr>
            <a:r>
              <a:rPr lang="en-US" altLang="en-US" dirty="0"/>
              <a:t>The difference between linear organization and functional organization</a:t>
            </a:r>
          </a:p>
          <a:p>
            <a:pPr marL="1085850" lvl="2" indent="-171450">
              <a:spcBef>
                <a:spcPct val="0"/>
              </a:spcBef>
              <a:buFont typeface="Arial" panose="020B0604020202020204" pitchFamily="34" charset="0"/>
              <a:buChar char="•"/>
            </a:pPr>
            <a:r>
              <a:rPr lang="en-US" altLang="en-US" dirty="0"/>
              <a:t>Linear refers to the ePRH</a:t>
            </a:r>
          </a:p>
          <a:p>
            <a:pPr marL="1085850" lvl="2" indent="-171450">
              <a:spcBef>
                <a:spcPct val="0"/>
              </a:spcBef>
              <a:buFont typeface="Arial" panose="020B0604020202020204" pitchFamily="34" charset="0"/>
              <a:buChar char="•"/>
            </a:pPr>
            <a:r>
              <a:rPr lang="en-US" altLang="en-US" dirty="0"/>
              <a:t>Functional refers to the PRH</a:t>
            </a:r>
          </a:p>
          <a:p>
            <a:pPr marL="628650" lvl="1" indent="-171450">
              <a:spcBef>
                <a:spcPct val="0"/>
              </a:spcBef>
              <a:buFont typeface="Arial" panose="020B0604020202020204" pitchFamily="34" charset="0"/>
              <a:buChar char="•"/>
            </a:pPr>
            <a:r>
              <a:rPr lang="en-US" altLang="en-US" dirty="0"/>
              <a:t>Benefits of functional organization</a:t>
            </a:r>
          </a:p>
          <a:p>
            <a:pPr marL="1085850" lvl="2" indent="-171450">
              <a:spcBef>
                <a:spcPct val="0"/>
              </a:spcBef>
              <a:buFont typeface="Arial" panose="020B0604020202020204" pitchFamily="34" charset="0"/>
              <a:buChar char="•"/>
            </a:pPr>
            <a:r>
              <a:rPr lang="en-US" altLang="en-US" dirty="0"/>
              <a:t>Eliminates duplication and reduces the number of policy pages</a:t>
            </a:r>
          </a:p>
          <a:p>
            <a:pPr marL="1085850" lvl="2" indent="-171450">
              <a:spcBef>
                <a:spcPct val="0"/>
              </a:spcBef>
              <a:buFont typeface="Arial" panose="020B0604020202020204" pitchFamily="34" charset="0"/>
              <a:buChar char="•"/>
            </a:pPr>
            <a:r>
              <a:rPr lang="en-US" altLang="en-US" dirty="0"/>
              <a:t>Groups like tasks/policies together</a:t>
            </a:r>
          </a:p>
          <a:p>
            <a:pPr marL="1085850" lvl="2" indent="-171450">
              <a:spcBef>
                <a:spcPct val="0"/>
              </a:spcBef>
              <a:buFont typeface="Arial" panose="020B0604020202020204" pitchFamily="34" charset="0"/>
              <a:buChar char="•"/>
            </a:pPr>
            <a:r>
              <a:rPr lang="en-US" altLang="en-US" dirty="0"/>
              <a:t>Increases ease of use when looking for a specific policy topic</a:t>
            </a:r>
          </a:p>
        </p:txBody>
      </p:sp>
      <p:sp>
        <p:nvSpPr>
          <p:cNvPr id="922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1363" indent="-284163">
              <a:defRPr>
                <a:solidFill>
                  <a:schemeClr val="tx1"/>
                </a:solidFill>
                <a:latin typeface="Arial" panose="020B0604020202020204" pitchFamily="34" charset="0"/>
              </a:defRPr>
            </a:lvl2pPr>
            <a:lvl3pPr marL="1139825" indent="-227013">
              <a:defRPr>
                <a:solidFill>
                  <a:schemeClr val="tx1"/>
                </a:solidFill>
                <a:latin typeface="Arial" panose="020B0604020202020204" pitchFamily="34" charset="0"/>
              </a:defRPr>
            </a:lvl3pPr>
            <a:lvl4pPr marL="1597025" indent="-227013">
              <a:defRPr>
                <a:solidFill>
                  <a:schemeClr val="tx1"/>
                </a:solidFill>
                <a:latin typeface="Arial" panose="020B0604020202020204" pitchFamily="34" charset="0"/>
              </a:defRPr>
            </a:lvl4pPr>
            <a:lvl5pPr marL="2052638" indent="-227013">
              <a:defRPr>
                <a:solidFill>
                  <a:schemeClr val="tx1"/>
                </a:solidFill>
                <a:latin typeface="Arial" panose="020B0604020202020204" pitchFamily="34" charset="0"/>
              </a:defRPr>
            </a:lvl5pPr>
            <a:lvl6pPr marL="2509838" indent="-227013" eaLnBrk="0" fontAlgn="base" hangingPunct="0">
              <a:spcBef>
                <a:spcPct val="0"/>
              </a:spcBef>
              <a:spcAft>
                <a:spcPct val="0"/>
              </a:spcAft>
              <a:defRPr>
                <a:solidFill>
                  <a:schemeClr val="tx1"/>
                </a:solidFill>
                <a:latin typeface="Arial" panose="020B0604020202020204" pitchFamily="34" charset="0"/>
              </a:defRPr>
            </a:lvl6pPr>
            <a:lvl7pPr marL="2967038" indent="-227013" eaLnBrk="0" fontAlgn="base" hangingPunct="0">
              <a:spcBef>
                <a:spcPct val="0"/>
              </a:spcBef>
              <a:spcAft>
                <a:spcPct val="0"/>
              </a:spcAft>
              <a:defRPr>
                <a:solidFill>
                  <a:schemeClr val="tx1"/>
                </a:solidFill>
                <a:latin typeface="Arial" panose="020B0604020202020204" pitchFamily="34" charset="0"/>
              </a:defRPr>
            </a:lvl7pPr>
            <a:lvl8pPr marL="3424238" indent="-227013" eaLnBrk="0" fontAlgn="base" hangingPunct="0">
              <a:spcBef>
                <a:spcPct val="0"/>
              </a:spcBef>
              <a:spcAft>
                <a:spcPct val="0"/>
              </a:spcAft>
              <a:defRPr>
                <a:solidFill>
                  <a:schemeClr val="tx1"/>
                </a:solidFill>
                <a:latin typeface="Arial" panose="020B0604020202020204" pitchFamily="34" charset="0"/>
              </a:defRPr>
            </a:lvl8pPr>
            <a:lvl9pPr marL="3881438" indent="-227013" eaLnBrk="0" fontAlgn="base" hangingPunct="0">
              <a:spcBef>
                <a:spcPct val="0"/>
              </a:spcBef>
              <a:spcAft>
                <a:spcPct val="0"/>
              </a:spcAft>
              <a:defRPr>
                <a:solidFill>
                  <a:schemeClr val="tx1"/>
                </a:solidFill>
                <a:latin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475C1608-78EC-4369-847E-98059D9EF0BC}" type="slidenum">
              <a:rPr kumimoji="0" lang="en-US" altLang="en-US"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5</a:t>
            </a:fld>
            <a:endParaRPr kumimoji="0" lang="en-US" alt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54472663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26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171450" indent="-171450" eaLnBrk="1" hangingPunct="1">
              <a:spcBef>
                <a:spcPct val="0"/>
              </a:spcBef>
              <a:buFont typeface="Arial" panose="020B0604020202020204" pitchFamily="34" charset="0"/>
              <a:buChar char="•"/>
            </a:pPr>
            <a:r>
              <a:rPr lang="en-US" altLang="en-US" dirty="0"/>
              <a:t>Review the sections of the new functional PRH chapters </a:t>
            </a:r>
          </a:p>
          <a:p>
            <a:pPr marL="628650" lvl="1" indent="-171450">
              <a:spcBef>
                <a:spcPct val="0"/>
              </a:spcBef>
              <a:buFont typeface="Arial" panose="020B0604020202020204" pitchFamily="34" charset="0"/>
              <a:buChar char="•"/>
            </a:pPr>
            <a:r>
              <a:rPr lang="en-US" altLang="en-US" dirty="0"/>
              <a:t>Point out where some policy has moved to</a:t>
            </a:r>
          </a:p>
          <a:p>
            <a:pPr marL="1085850" lvl="2" indent="-171450">
              <a:spcBef>
                <a:spcPct val="0"/>
              </a:spcBef>
              <a:buFont typeface="Arial" panose="020B0604020202020204" pitchFamily="34" charset="0"/>
              <a:buChar char="•"/>
            </a:pPr>
            <a:r>
              <a:rPr lang="en-US" altLang="en-US" dirty="0"/>
              <a:t>Example: All policy related to disabilities is now located in one chapter called Student Support Services in the Disabilities Section</a:t>
            </a:r>
          </a:p>
          <a:p>
            <a:pPr marL="1085850" lvl="2" indent="-171450">
              <a:spcBef>
                <a:spcPct val="0"/>
              </a:spcBef>
              <a:buFont typeface="Arial" panose="020B0604020202020204" pitchFamily="34" charset="0"/>
              <a:buChar char="•"/>
            </a:pPr>
            <a:r>
              <a:rPr lang="en-US" altLang="en-US" dirty="0"/>
              <a:t>Example:  All policy related to records management is now located in one chapter called Administrative Support Services in the Records Management Section.  Instead of having multiple locations where policy directs the reader to enter a case note, it is in one requirement in this section.</a:t>
            </a:r>
          </a:p>
        </p:txBody>
      </p:sp>
      <p:sp>
        <p:nvSpPr>
          <p:cNvPr id="1126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1363" indent="-284163">
              <a:defRPr>
                <a:solidFill>
                  <a:schemeClr val="tx1"/>
                </a:solidFill>
                <a:latin typeface="Arial" panose="020B0604020202020204" pitchFamily="34" charset="0"/>
              </a:defRPr>
            </a:lvl2pPr>
            <a:lvl3pPr marL="1139825" indent="-227013">
              <a:defRPr>
                <a:solidFill>
                  <a:schemeClr val="tx1"/>
                </a:solidFill>
                <a:latin typeface="Arial" panose="020B0604020202020204" pitchFamily="34" charset="0"/>
              </a:defRPr>
            </a:lvl3pPr>
            <a:lvl4pPr marL="1597025" indent="-227013">
              <a:defRPr>
                <a:solidFill>
                  <a:schemeClr val="tx1"/>
                </a:solidFill>
                <a:latin typeface="Arial" panose="020B0604020202020204" pitchFamily="34" charset="0"/>
              </a:defRPr>
            </a:lvl4pPr>
            <a:lvl5pPr marL="2052638" indent="-227013">
              <a:defRPr>
                <a:solidFill>
                  <a:schemeClr val="tx1"/>
                </a:solidFill>
                <a:latin typeface="Arial" panose="020B0604020202020204" pitchFamily="34" charset="0"/>
              </a:defRPr>
            </a:lvl5pPr>
            <a:lvl6pPr marL="2509838" indent="-227013" eaLnBrk="0" fontAlgn="base" hangingPunct="0">
              <a:spcBef>
                <a:spcPct val="0"/>
              </a:spcBef>
              <a:spcAft>
                <a:spcPct val="0"/>
              </a:spcAft>
              <a:defRPr>
                <a:solidFill>
                  <a:schemeClr val="tx1"/>
                </a:solidFill>
                <a:latin typeface="Arial" panose="020B0604020202020204" pitchFamily="34" charset="0"/>
              </a:defRPr>
            </a:lvl6pPr>
            <a:lvl7pPr marL="2967038" indent="-227013" eaLnBrk="0" fontAlgn="base" hangingPunct="0">
              <a:spcBef>
                <a:spcPct val="0"/>
              </a:spcBef>
              <a:spcAft>
                <a:spcPct val="0"/>
              </a:spcAft>
              <a:defRPr>
                <a:solidFill>
                  <a:schemeClr val="tx1"/>
                </a:solidFill>
                <a:latin typeface="Arial" panose="020B0604020202020204" pitchFamily="34" charset="0"/>
              </a:defRPr>
            </a:lvl7pPr>
            <a:lvl8pPr marL="3424238" indent="-227013" eaLnBrk="0" fontAlgn="base" hangingPunct="0">
              <a:spcBef>
                <a:spcPct val="0"/>
              </a:spcBef>
              <a:spcAft>
                <a:spcPct val="0"/>
              </a:spcAft>
              <a:defRPr>
                <a:solidFill>
                  <a:schemeClr val="tx1"/>
                </a:solidFill>
                <a:latin typeface="Arial" panose="020B0604020202020204" pitchFamily="34" charset="0"/>
              </a:defRPr>
            </a:lvl8pPr>
            <a:lvl9pPr marL="3881438" indent="-227013" eaLnBrk="0" fontAlgn="base" hangingPunct="0">
              <a:spcBef>
                <a:spcPct val="0"/>
              </a:spcBef>
              <a:spcAft>
                <a:spcPct val="0"/>
              </a:spcAft>
              <a:defRPr>
                <a:solidFill>
                  <a:schemeClr val="tx1"/>
                </a:solidFill>
                <a:latin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A8B0546D-0853-4D46-BCC0-DB78014D2750}" type="slidenum">
              <a:rPr kumimoji="0" lang="en-US" altLang="en-US"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6</a:t>
            </a:fld>
            <a:endParaRPr kumimoji="0" lang="en-US" alt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38403009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Review the slide</a:t>
            </a:r>
          </a:p>
          <a:p>
            <a:endParaRPr lang="en-US" dirty="0"/>
          </a:p>
          <a:p>
            <a:r>
              <a:rPr lang="en-US" dirty="0"/>
              <a:t>To review what was removed go to the maps</a:t>
            </a:r>
          </a:p>
        </p:txBody>
      </p:sp>
      <p:sp>
        <p:nvSpPr>
          <p:cNvPr id="4" name="Slide Number Placeholder 3"/>
          <p:cNvSpPr>
            <a:spLocks noGrp="1"/>
          </p:cNvSpPr>
          <p:nvPr>
            <p:ph type="sldNum" sz="quarter" idx="10"/>
          </p:nvPr>
        </p:nvSpPr>
        <p:spPr/>
        <p:txBody>
          <a:bodyPr/>
          <a:lstStyle/>
          <a:p>
            <a:fld id="{50ADB119-0534-44C4-87E4-4AD99D81B86C}" type="slidenum">
              <a:rPr lang="en-US" smtClean="0"/>
              <a:t>7</a:t>
            </a:fld>
            <a:endParaRPr lang="en-US" dirty="0"/>
          </a:p>
        </p:txBody>
      </p:sp>
    </p:spTree>
    <p:extLst>
      <p:ext uri="{BB962C8B-B14F-4D97-AF65-F5344CB8AC3E}">
        <p14:creationId xmlns:p14="http://schemas.microsoft.com/office/powerpoint/2010/main" val="129741070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will now provide an overview of the reorganized website.</a:t>
            </a:r>
          </a:p>
          <a:p>
            <a:pPr marL="171450" indent="-171450">
              <a:buFont typeface="Arial" panose="020B0604020202020204" pitchFamily="34" charset="0"/>
              <a:buChar char="•"/>
            </a:pPr>
            <a:r>
              <a:rPr lang="en-US" dirty="0"/>
              <a:t>Note:  The Change Notice will provide the new address for the reorganized website at the time the policy is published</a:t>
            </a:r>
          </a:p>
          <a:p>
            <a:endParaRPr lang="en-US" dirty="0"/>
          </a:p>
        </p:txBody>
      </p:sp>
      <p:sp>
        <p:nvSpPr>
          <p:cNvPr id="4" name="Slide Number Placeholder 3"/>
          <p:cNvSpPr>
            <a:spLocks noGrp="1"/>
          </p:cNvSpPr>
          <p:nvPr>
            <p:ph type="sldNum" sz="quarter" idx="10"/>
          </p:nvPr>
        </p:nvSpPr>
        <p:spPr/>
        <p:txBody>
          <a:bodyPr/>
          <a:lstStyle/>
          <a:p>
            <a:fld id="{50ADB119-0534-44C4-87E4-4AD99D81B86C}" type="slidenum">
              <a:rPr lang="en-US" smtClean="0"/>
              <a:t>8</a:t>
            </a:fld>
            <a:endParaRPr lang="en-US" dirty="0"/>
          </a:p>
        </p:txBody>
      </p:sp>
    </p:spTree>
    <p:extLst>
      <p:ext uri="{BB962C8B-B14F-4D97-AF65-F5344CB8AC3E}">
        <p14:creationId xmlns:p14="http://schemas.microsoft.com/office/powerpoint/2010/main" val="333275340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0ADB119-0534-44C4-87E4-4AD99D81B86C}" type="slidenum">
              <a:rPr lang="en-US" smtClean="0"/>
              <a:t>9</a:t>
            </a:fld>
            <a:endParaRPr lang="en-US" dirty="0"/>
          </a:p>
        </p:txBody>
      </p:sp>
    </p:spTree>
    <p:extLst>
      <p:ext uri="{BB962C8B-B14F-4D97-AF65-F5344CB8AC3E}">
        <p14:creationId xmlns:p14="http://schemas.microsoft.com/office/powerpoint/2010/main" val="218904271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4" name="Picture 7" descr="title.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914400" y="2130426"/>
            <a:ext cx="10363200" cy="1470025"/>
          </a:xfrm>
        </p:spPr>
        <p:txBody>
          <a:bodyPr/>
          <a:lstStyle>
            <a:lvl1pPr>
              <a:defRPr>
                <a:solidFill>
                  <a:schemeClr val="bg1"/>
                </a:solidFill>
              </a:defRPr>
            </a:lvl1pPr>
          </a:lstStyle>
          <a:p>
            <a:r>
              <a:rPr lang="en-US"/>
              <a:t>Click to edit Master title style</a:t>
            </a:r>
            <a:endParaRPr lang="en-US" dirty="0"/>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5" name="Date Placeholder 3">
            <a:extLst>
              <a:ext uri="{FF2B5EF4-FFF2-40B4-BE49-F238E27FC236}">
                <a16:creationId xmlns:a16="http://schemas.microsoft.com/office/drawing/2014/main" id="{6D815094-29BF-4C66-9A64-6FE58CF10EF1}"/>
              </a:ext>
            </a:extLst>
          </p:cNvPr>
          <p:cNvSpPr>
            <a:spLocks noGrp="1"/>
          </p:cNvSpPr>
          <p:nvPr>
            <p:ph type="dt" sz="half" idx="10"/>
          </p:nvPr>
        </p:nvSpPr>
        <p:spPr/>
        <p:txBody>
          <a:bodyPr/>
          <a:lstStyle>
            <a:lvl1pPr>
              <a:defRPr/>
            </a:lvl1pPr>
          </a:lstStyle>
          <a:p>
            <a:pPr>
              <a:defRPr/>
            </a:pPr>
            <a:fld id="{354E282A-BCAE-4114-BBFC-31A7DBAEF20F}" type="datetime1">
              <a:rPr lang="en-US" smtClean="0"/>
              <a:t>3/24/2020</a:t>
            </a:fld>
            <a:endParaRPr lang="en-US" dirty="0"/>
          </a:p>
        </p:txBody>
      </p:sp>
      <p:sp>
        <p:nvSpPr>
          <p:cNvPr id="6" name="Footer Placeholder 4">
            <a:extLst>
              <a:ext uri="{FF2B5EF4-FFF2-40B4-BE49-F238E27FC236}">
                <a16:creationId xmlns:a16="http://schemas.microsoft.com/office/drawing/2014/main" id="{92D0CFA3-D355-44AF-83C9-3C8A3E0B8844}"/>
              </a:ext>
            </a:extLst>
          </p:cNvPr>
          <p:cNvSpPr>
            <a:spLocks noGrp="1"/>
          </p:cNvSpPr>
          <p:nvPr>
            <p:ph type="ftr" sz="quarter" idx="11"/>
          </p:nvPr>
        </p:nvSpPr>
        <p:spPr/>
        <p:txBody>
          <a:bodyPr/>
          <a:lstStyle>
            <a:lvl1pPr>
              <a:defRPr/>
            </a:lvl1pPr>
          </a:lstStyle>
          <a:p>
            <a:pPr>
              <a:defRPr/>
            </a:pPr>
            <a:endParaRPr lang="en-US" dirty="0"/>
          </a:p>
        </p:txBody>
      </p:sp>
      <p:sp>
        <p:nvSpPr>
          <p:cNvPr id="7" name="Slide Number Placeholder 5">
            <a:extLst>
              <a:ext uri="{FF2B5EF4-FFF2-40B4-BE49-F238E27FC236}">
                <a16:creationId xmlns:a16="http://schemas.microsoft.com/office/drawing/2014/main" id="{CF4DA52B-70FF-4087-ABBE-9A21D526B9F2}"/>
              </a:ext>
            </a:extLst>
          </p:cNvPr>
          <p:cNvSpPr>
            <a:spLocks noGrp="1"/>
          </p:cNvSpPr>
          <p:nvPr>
            <p:ph type="sldNum" sz="quarter" idx="12"/>
          </p:nvPr>
        </p:nvSpPr>
        <p:spPr/>
        <p:txBody>
          <a:bodyPr/>
          <a:lstStyle>
            <a:lvl1pPr>
              <a:defRPr/>
            </a:lvl1pPr>
          </a:lstStyle>
          <a:p>
            <a:pPr>
              <a:defRPr/>
            </a:pPr>
            <a:fld id="{E9B0F357-362F-4A8F-9A9C-67D244CDE250}" type="slidenum">
              <a:rPr lang="en-US" altLang="en-US"/>
              <a:pPr>
                <a:defRPr/>
              </a:pPr>
              <a:t>‹#›</a:t>
            </a:fld>
            <a:endParaRPr lang="en-US" altLang="en-US" dirty="0"/>
          </a:p>
        </p:txBody>
      </p:sp>
    </p:spTree>
    <p:extLst>
      <p:ext uri="{BB962C8B-B14F-4D97-AF65-F5344CB8AC3E}">
        <p14:creationId xmlns:p14="http://schemas.microsoft.com/office/powerpoint/2010/main" val="59010203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F1966C7-48CE-4254-8854-3A65E203977A}"/>
              </a:ext>
            </a:extLst>
          </p:cNvPr>
          <p:cNvSpPr>
            <a:spLocks noGrp="1"/>
          </p:cNvSpPr>
          <p:nvPr>
            <p:ph type="dt" sz="half" idx="10"/>
          </p:nvPr>
        </p:nvSpPr>
        <p:spPr/>
        <p:txBody>
          <a:bodyPr/>
          <a:lstStyle>
            <a:lvl1pPr>
              <a:defRPr/>
            </a:lvl1pPr>
          </a:lstStyle>
          <a:p>
            <a:pPr>
              <a:defRPr/>
            </a:pPr>
            <a:fld id="{1F0D0CF6-204B-40D7-B838-2DAE65C9C2CB}" type="datetime1">
              <a:rPr lang="en-US" smtClean="0"/>
              <a:t>3/24/2020</a:t>
            </a:fld>
            <a:endParaRPr lang="en-US" dirty="0"/>
          </a:p>
        </p:txBody>
      </p:sp>
      <p:sp>
        <p:nvSpPr>
          <p:cNvPr id="5" name="Footer Placeholder 4">
            <a:extLst>
              <a:ext uri="{FF2B5EF4-FFF2-40B4-BE49-F238E27FC236}">
                <a16:creationId xmlns:a16="http://schemas.microsoft.com/office/drawing/2014/main" id="{74867E21-2ED8-40E7-AF01-F5AF5A4631A8}"/>
              </a:ext>
            </a:extLst>
          </p:cNvPr>
          <p:cNvSpPr>
            <a:spLocks noGrp="1"/>
          </p:cNvSpPr>
          <p:nvPr>
            <p:ph type="ftr" sz="quarter" idx="11"/>
          </p:nvPr>
        </p:nvSpPr>
        <p:spPr/>
        <p:txBody>
          <a:bodyPr/>
          <a:lstStyle>
            <a:lvl1pPr>
              <a:defRPr/>
            </a:lvl1pPr>
          </a:lstStyle>
          <a:p>
            <a:pPr>
              <a:defRPr/>
            </a:pPr>
            <a:endParaRPr lang="en-US" dirty="0"/>
          </a:p>
        </p:txBody>
      </p:sp>
      <p:sp>
        <p:nvSpPr>
          <p:cNvPr id="6" name="Slide Number Placeholder 5">
            <a:extLst>
              <a:ext uri="{FF2B5EF4-FFF2-40B4-BE49-F238E27FC236}">
                <a16:creationId xmlns:a16="http://schemas.microsoft.com/office/drawing/2014/main" id="{218AEE3D-0814-4C9D-BC41-96C0F51435AA}"/>
              </a:ext>
            </a:extLst>
          </p:cNvPr>
          <p:cNvSpPr>
            <a:spLocks noGrp="1"/>
          </p:cNvSpPr>
          <p:nvPr>
            <p:ph type="sldNum" sz="quarter" idx="12"/>
          </p:nvPr>
        </p:nvSpPr>
        <p:spPr/>
        <p:txBody>
          <a:bodyPr/>
          <a:lstStyle>
            <a:lvl1pPr>
              <a:defRPr/>
            </a:lvl1pPr>
          </a:lstStyle>
          <a:p>
            <a:pPr>
              <a:defRPr/>
            </a:pPr>
            <a:fld id="{3C7DF164-8078-4D7D-9670-D379ACD99EF4}" type="slidenum">
              <a:rPr lang="en-US" altLang="en-US"/>
              <a:pPr>
                <a:defRPr/>
              </a:pPr>
              <a:t>‹#›</a:t>
            </a:fld>
            <a:endParaRPr lang="en-US" altLang="en-US" dirty="0"/>
          </a:p>
        </p:txBody>
      </p:sp>
    </p:spTree>
    <p:extLst>
      <p:ext uri="{BB962C8B-B14F-4D97-AF65-F5344CB8AC3E}">
        <p14:creationId xmlns:p14="http://schemas.microsoft.com/office/powerpoint/2010/main" val="105140634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F1966C7-48CE-4254-8854-3A65E203977A}"/>
              </a:ext>
            </a:extLst>
          </p:cNvPr>
          <p:cNvSpPr>
            <a:spLocks noGrp="1"/>
          </p:cNvSpPr>
          <p:nvPr>
            <p:ph type="dt" sz="half" idx="10"/>
          </p:nvPr>
        </p:nvSpPr>
        <p:spPr/>
        <p:txBody>
          <a:bodyPr/>
          <a:lstStyle>
            <a:lvl1pPr>
              <a:defRPr/>
            </a:lvl1pPr>
          </a:lstStyle>
          <a:p>
            <a:pPr>
              <a:defRPr/>
            </a:pPr>
            <a:fld id="{92AF897F-2E51-4E3B-B8AA-B341E3B2D266}" type="datetime1">
              <a:rPr lang="en-US" smtClean="0"/>
              <a:t>3/24/2020</a:t>
            </a:fld>
            <a:endParaRPr lang="en-US" dirty="0"/>
          </a:p>
        </p:txBody>
      </p:sp>
      <p:sp>
        <p:nvSpPr>
          <p:cNvPr id="5" name="Footer Placeholder 4">
            <a:extLst>
              <a:ext uri="{FF2B5EF4-FFF2-40B4-BE49-F238E27FC236}">
                <a16:creationId xmlns:a16="http://schemas.microsoft.com/office/drawing/2014/main" id="{74867E21-2ED8-40E7-AF01-F5AF5A4631A8}"/>
              </a:ext>
            </a:extLst>
          </p:cNvPr>
          <p:cNvSpPr>
            <a:spLocks noGrp="1"/>
          </p:cNvSpPr>
          <p:nvPr>
            <p:ph type="ftr" sz="quarter" idx="11"/>
          </p:nvPr>
        </p:nvSpPr>
        <p:spPr/>
        <p:txBody>
          <a:bodyPr/>
          <a:lstStyle>
            <a:lvl1pPr>
              <a:defRPr/>
            </a:lvl1pPr>
          </a:lstStyle>
          <a:p>
            <a:pPr>
              <a:defRPr/>
            </a:pPr>
            <a:endParaRPr lang="en-US" dirty="0"/>
          </a:p>
        </p:txBody>
      </p:sp>
      <p:sp>
        <p:nvSpPr>
          <p:cNvPr id="6" name="Slide Number Placeholder 5">
            <a:extLst>
              <a:ext uri="{FF2B5EF4-FFF2-40B4-BE49-F238E27FC236}">
                <a16:creationId xmlns:a16="http://schemas.microsoft.com/office/drawing/2014/main" id="{218AEE3D-0814-4C9D-BC41-96C0F51435AA}"/>
              </a:ext>
            </a:extLst>
          </p:cNvPr>
          <p:cNvSpPr>
            <a:spLocks noGrp="1"/>
          </p:cNvSpPr>
          <p:nvPr>
            <p:ph type="sldNum" sz="quarter" idx="12"/>
          </p:nvPr>
        </p:nvSpPr>
        <p:spPr/>
        <p:txBody>
          <a:bodyPr/>
          <a:lstStyle>
            <a:lvl1pPr>
              <a:defRPr/>
            </a:lvl1pPr>
          </a:lstStyle>
          <a:p>
            <a:pPr>
              <a:defRPr/>
            </a:pPr>
            <a:fld id="{7DC967BC-94A6-4AF7-A81D-C5FB1EEBBBCB}" type="slidenum">
              <a:rPr lang="en-US" altLang="en-US"/>
              <a:pPr>
                <a:defRPr/>
              </a:pPr>
              <a:t>‹#›</a:t>
            </a:fld>
            <a:endParaRPr lang="en-US" altLang="en-US" dirty="0"/>
          </a:p>
        </p:txBody>
      </p:sp>
    </p:spTree>
    <p:extLst>
      <p:ext uri="{BB962C8B-B14F-4D97-AF65-F5344CB8AC3E}">
        <p14:creationId xmlns:p14="http://schemas.microsoft.com/office/powerpoint/2010/main" val="202240961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F1966C7-48CE-4254-8854-3A65E203977A}"/>
              </a:ext>
            </a:extLst>
          </p:cNvPr>
          <p:cNvSpPr>
            <a:spLocks noGrp="1"/>
          </p:cNvSpPr>
          <p:nvPr>
            <p:ph type="dt" sz="half" idx="10"/>
          </p:nvPr>
        </p:nvSpPr>
        <p:spPr/>
        <p:txBody>
          <a:bodyPr/>
          <a:lstStyle>
            <a:lvl1pPr>
              <a:defRPr/>
            </a:lvl1pPr>
          </a:lstStyle>
          <a:p>
            <a:pPr>
              <a:defRPr/>
            </a:pPr>
            <a:fld id="{1079558A-5628-41E7-B4B1-761411E69B00}" type="datetime1">
              <a:rPr lang="en-US" smtClean="0"/>
              <a:t>3/24/2020</a:t>
            </a:fld>
            <a:endParaRPr lang="en-US" dirty="0"/>
          </a:p>
        </p:txBody>
      </p:sp>
      <p:sp>
        <p:nvSpPr>
          <p:cNvPr id="5" name="Footer Placeholder 4">
            <a:extLst>
              <a:ext uri="{FF2B5EF4-FFF2-40B4-BE49-F238E27FC236}">
                <a16:creationId xmlns:a16="http://schemas.microsoft.com/office/drawing/2014/main" id="{74867E21-2ED8-40E7-AF01-F5AF5A4631A8}"/>
              </a:ext>
            </a:extLst>
          </p:cNvPr>
          <p:cNvSpPr>
            <a:spLocks noGrp="1"/>
          </p:cNvSpPr>
          <p:nvPr>
            <p:ph type="ftr" sz="quarter" idx="11"/>
          </p:nvPr>
        </p:nvSpPr>
        <p:spPr/>
        <p:txBody>
          <a:bodyPr/>
          <a:lstStyle>
            <a:lvl1pPr>
              <a:defRPr/>
            </a:lvl1pPr>
          </a:lstStyle>
          <a:p>
            <a:pPr>
              <a:defRPr/>
            </a:pPr>
            <a:endParaRPr lang="en-US" dirty="0"/>
          </a:p>
        </p:txBody>
      </p:sp>
      <p:sp>
        <p:nvSpPr>
          <p:cNvPr id="6" name="Slide Number Placeholder 5">
            <a:extLst>
              <a:ext uri="{FF2B5EF4-FFF2-40B4-BE49-F238E27FC236}">
                <a16:creationId xmlns:a16="http://schemas.microsoft.com/office/drawing/2014/main" id="{218AEE3D-0814-4C9D-BC41-96C0F51435AA}"/>
              </a:ext>
            </a:extLst>
          </p:cNvPr>
          <p:cNvSpPr>
            <a:spLocks noGrp="1"/>
          </p:cNvSpPr>
          <p:nvPr>
            <p:ph type="sldNum" sz="quarter" idx="12"/>
          </p:nvPr>
        </p:nvSpPr>
        <p:spPr/>
        <p:txBody>
          <a:bodyPr/>
          <a:lstStyle>
            <a:lvl1pPr>
              <a:defRPr/>
            </a:lvl1pPr>
          </a:lstStyle>
          <a:p>
            <a:pPr>
              <a:defRPr/>
            </a:pPr>
            <a:fld id="{6CE0BB2E-B505-4BA6-934A-AB4C61CB0EDB}" type="slidenum">
              <a:rPr lang="en-US" altLang="en-US"/>
              <a:pPr>
                <a:defRPr/>
              </a:pPr>
              <a:t>‹#›</a:t>
            </a:fld>
            <a:endParaRPr lang="en-US" altLang="en-US" dirty="0"/>
          </a:p>
        </p:txBody>
      </p:sp>
    </p:spTree>
    <p:extLst>
      <p:ext uri="{BB962C8B-B14F-4D97-AF65-F5344CB8AC3E}">
        <p14:creationId xmlns:p14="http://schemas.microsoft.com/office/powerpoint/2010/main" val="71912994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8F1966C7-48CE-4254-8854-3A65E203977A}"/>
              </a:ext>
            </a:extLst>
          </p:cNvPr>
          <p:cNvSpPr>
            <a:spLocks noGrp="1"/>
          </p:cNvSpPr>
          <p:nvPr>
            <p:ph type="dt" sz="half" idx="10"/>
          </p:nvPr>
        </p:nvSpPr>
        <p:spPr/>
        <p:txBody>
          <a:bodyPr/>
          <a:lstStyle>
            <a:lvl1pPr>
              <a:defRPr/>
            </a:lvl1pPr>
          </a:lstStyle>
          <a:p>
            <a:pPr>
              <a:defRPr/>
            </a:pPr>
            <a:fld id="{DAB489DF-CFB6-410F-BD20-28976341C8A9}" type="datetime1">
              <a:rPr lang="en-US" smtClean="0"/>
              <a:t>3/24/2020</a:t>
            </a:fld>
            <a:endParaRPr lang="en-US" dirty="0"/>
          </a:p>
        </p:txBody>
      </p:sp>
      <p:sp>
        <p:nvSpPr>
          <p:cNvPr id="5" name="Footer Placeholder 4">
            <a:extLst>
              <a:ext uri="{FF2B5EF4-FFF2-40B4-BE49-F238E27FC236}">
                <a16:creationId xmlns:a16="http://schemas.microsoft.com/office/drawing/2014/main" id="{74867E21-2ED8-40E7-AF01-F5AF5A4631A8}"/>
              </a:ext>
            </a:extLst>
          </p:cNvPr>
          <p:cNvSpPr>
            <a:spLocks noGrp="1"/>
          </p:cNvSpPr>
          <p:nvPr>
            <p:ph type="ftr" sz="quarter" idx="11"/>
          </p:nvPr>
        </p:nvSpPr>
        <p:spPr/>
        <p:txBody>
          <a:bodyPr/>
          <a:lstStyle>
            <a:lvl1pPr>
              <a:defRPr/>
            </a:lvl1pPr>
          </a:lstStyle>
          <a:p>
            <a:pPr>
              <a:defRPr/>
            </a:pPr>
            <a:endParaRPr lang="en-US" dirty="0"/>
          </a:p>
        </p:txBody>
      </p:sp>
      <p:sp>
        <p:nvSpPr>
          <p:cNvPr id="6" name="Slide Number Placeholder 5">
            <a:extLst>
              <a:ext uri="{FF2B5EF4-FFF2-40B4-BE49-F238E27FC236}">
                <a16:creationId xmlns:a16="http://schemas.microsoft.com/office/drawing/2014/main" id="{218AEE3D-0814-4C9D-BC41-96C0F51435AA}"/>
              </a:ext>
            </a:extLst>
          </p:cNvPr>
          <p:cNvSpPr>
            <a:spLocks noGrp="1"/>
          </p:cNvSpPr>
          <p:nvPr>
            <p:ph type="sldNum" sz="quarter" idx="12"/>
          </p:nvPr>
        </p:nvSpPr>
        <p:spPr/>
        <p:txBody>
          <a:bodyPr/>
          <a:lstStyle>
            <a:lvl1pPr>
              <a:defRPr/>
            </a:lvl1pPr>
          </a:lstStyle>
          <a:p>
            <a:pPr>
              <a:defRPr/>
            </a:pPr>
            <a:fld id="{D073CE72-31F8-492F-B2C8-41684EB9C006}" type="slidenum">
              <a:rPr lang="en-US" altLang="en-US"/>
              <a:pPr>
                <a:defRPr/>
              </a:pPr>
              <a:t>‹#›</a:t>
            </a:fld>
            <a:endParaRPr lang="en-US" altLang="en-US" dirty="0"/>
          </a:p>
        </p:txBody>
      </p:sp>
    </p:spTree>
    <p:extLst>
      <p:ext uri="{BB962C8B-B14F-4D97-AF65-F5344CB8AC3E}">
        <p14:creationId xmlns:p14="http://schemas.microsoft.com/office/powerpoint/2010/main" val="378924824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a:extLst>
              <a:ext uri="{FF2B5EF4-FFF2-40B4-BE49-F238E27FC236}">
                <a16:creationId xmlns:a16="http://schemas.microsoft.com/office/drawing/2014/main" id="{8F1966C7-48CE-4254-8854-3A65E203977A}"/>
              </a:ext>
            </a:extLst>
          </p:cNvPr>
          <p:cNvSpPr>
            <a:spLocks noGrp="1"/>
          </p:cNvSpPr>
          <p:nvPr>
            <p:ph type="dt" sz="half" idx="10"/>
          </p:nvPr>
        </p:nvSpPr>
        <p:spPr/>
        <p:txBody>
          <a:bodyPr/>
          <a:lstStyle>
            <a:lvl1pPr>
              <a:defRPr/>
            </a:lvl1pPr>
          </a:lstStyle>
          <a:p>
            <a:pPr>
              <a:defRPr/>
            </a:pPr>
            <a:fld id="{A47BF485-59CB-471B-8928-A9480076AF78}" type="datetime1">
              <a:rPr lang="en-US" smtClean="0"/>
              <a:t>3/24/2020</a:t>
            </a:fld>
            <a:endParaRPr lang="en-US" dirty="0"/>
          </a:p>
        </p:txBody>
      </p:sp>
      <p:sp>
        <p:nvSpPr>
          <p:cNvPr id="6" name="Footer Placeholder 4">
            <a:extLst>
              <a:ext uri="{FF2B5EF4-FFF2-40B4-BE49-F238E27FC236}">
                <a16:creationId xmlns:a16="http://schemas.microsoft.com/office/drawing/2014/main" id="{74867E21-2ED8-40E7-AF01-F5AF5A4631A8}"/>
              </a:ext>
            </a:extLst>
          </p:cNvPr>
          <p:cNvSpPr>
            <a:spLocks noGrp="1"/>
          </p:cNvSpPr>
          <p:nvPr>
            <p:ph type="ftr" sz="quarter" idx="11"/>
          </p:nvPr>
        </p:nvSpPr>
        <p:spPr/>
        <p:txBody>
          <a:bodyPr/>
          <a:lstStyle>
            <a:lvl1pPr>
              <a:defRPr/>
            </a:lvl1pPr>
          </a:lstStyle>
          <a:p>
            <a:pPr>
              <a:defRPr/>
            </a:pPr>
            <a:endParaRPr lang="en-US" dirty="0"/>
          </a:p>
        </p:txBody>
      </p:sp>
      <p:sp>
        <p:nvSpPr>
          <p:cNvPr id="7" name="Slide Number Placeholder 5">
            <a:extLst>
              <a:ext uri="{FF2B5EF4-FFF2-40B4-BE49-F238E27FC236}">
                <a16:creationId xmlns:a16="http://schemas.microsoft.com/office/drawing/2014/main" id="{218AEE3D-0814-4C9D-BC41-96C0F51435AA}"/>
              </a:ext>
            </a:extLst>
          </p:cNvPr>
          <p:cNvSpPr>
            <a:spLocks noGrp="1"/>
          </p:cNvSpPr>
          <p:nvPr>
            <p:ph type="sldNum" sz="quarter" idx="12"/>
          </p:nvPr>
        </p:nvSpPr>
        <p:spPr/>
        <p:txBody>
          <a:bodyPr/>
          <a:lstStyle>
            <a:lvl1pPr>
              <a:defRPr/>
            </a:lvl1pPr>
          </a:lstStyle>
          <a:p>
            <a:pPr>
              <a:defRPr/>
            </a:pPr>
            <a:fld id="{3F326994-AF54-4D7E-93C5-806292209CEE}" type="slidenum">
              <a:rPr lang="en-US" altLang="en-US"/>
              <a:pPr>
                <a:defRPr/>
              </a:pPr>
              <a:t>‹#›</a:t>
            </a:fld>
            <a:endParaRPr lang="en-US" altLang="en-US" dirty="0"/>
          </a:p>
        </p:txBody>
      </p:sp>
    </p:spTree>
    <p:extLst>
      <p:ext uri="{BB962C8B-B14F-4D97-AF65-F5344CB8AC3E}">
        <p14:creationId xmlns:p14="http://schemas.microsoft.com/office/powerpoint/2010/main" val="400556211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a:extLst>
              <a:ext uri="{FF2B5EF4-FFF2-40B4-BE49-F238E27FC236}">
                <a16:creationId xmlns:a16="http://schemas.microsoft.com/office/drawing/2014/main" id="{8F1966C7-48CE-4254-8854-3A65E203977A}"/>
              </a:ext>
            </a:extLst>
          </p:cNvPr>
          <p:cNvSpPr>
            <a:spLocks noGrp="1"/>
          </p:cNvSpPr>
          <p:nvPr>
            <p:ph type="dt" sz="half" idx="10"/>
          </p:nvPr>
        </p:nvSpPr>
        <p:spPr/>
        <p:txBody>
          <a:bodyPr/>
          <a:lstStyle>
            <a:lvl1pPr>
              <a:defRPr/>
            </a:lvl1pPr>
          </a:lstStyle>
          <a:p>
            <a:pPr>
              <a:defRPr/>
            </a:pPr>
            <a:fld id="{455298E8-FF7C-4790-948D-4A250B9D7A23}" type="datetime1">
              <a:rPr lang="en-US" smtClean="0"/>
              <a:t>3/24/2020</a:t>
            </a:fld>
            <a:endParaRPr lang="en-US" dirty="0"/>
          </a:p>
        </p:txBody>
      </p:sp>
      <p:sp>
        <p:nvSpPr>
          <p:cNvPr id="8" name="Footer Placeholder 4">
            <a:extLst>
              <a:ext uri="{FF2B5EF4-FFF2-40B4-BE49-F238E27FC236}">
                <a16:creationId xmlns:a16="http://schemas.microsoft.com/office/drawing/2014/main" id="{74867E21-2ED8-40E7-AF01-F5AF5A4631A8}"/>
              </a:ext>
            </a:extLst>
          </p:cNvPr>
          <p:cNvSpPr>
            <a:spLocks noGrp="1"/>
          </p:cNvSpPr>
          <p:nvPr>
            <p:ph type="ftr" sz="quarter" idx="11"/>
          </p:nvPr>
        </p:nvSpPr>
        <p:spPr/>
        <p:txBody>
          <a:bodyPr/>
          <a:lstStyle>
            <a:lvl1pPr>
              <a:defRPr/>
            </a:lvl1pPr>
          </a:lstStyle>
          <a:p>
            <a:pPr>
              <a:defRPr/>
            </a:pPr>
            <a:endParaRPr lang="en-US" dirty="0"/>
          </a:p>
        </p:txBody>
      </p:sp>
      <p:sp>
        <p:nvSpPr>
          <p:cNvPr id="9" name="Slide Number Placeholder 5">
            <a:extLst>
              <a:ext uri="{FF2B5EF4-FFF2-40B4-BE49-F238E27FC236}">
                <a16:creationId xmlns:a16="http://schemas.microsoft.com/office/drawing/2014/main" id="{218AEE3D-0814-4C9D-BC41-96C0F51435AA}"/>
              </a:ext>
            </a:extLst>
          </p:cNvPr>
          <p:cNvSpPr>
            <a:spLocks noGrp="1"/>
          </p:cNvSpPr>
          <p:nvPr>
            <p:ph type="sldNum" sz="quarter" idx="12"/>
          </p:nvPr>
        </p:nvSpPr>
        <p:spPr/>
        <p:txBody>
          <a:bodyPr/>
          <a:lstStyle>
            <a:lvl1pPr>
              <a:defRPr/>
            </a:lvl1pPr>
          </a:lstStyle>
          <a:p>
            <a:pPr>
              <a:defRPr/>
            </a:pPr>
            <a:fld id="{757B5B90-EFA4-4A0B-A5A3-63F907CECC05}" type="slidenum">
              <a:rPr lang="en-US" altLang="en-US"/>
              <a:pPr>
                <a:defRPr/>
              </a:pPr>
              <a:t>‹#›</a:t>
            </a:fld>
            <a:endParaRPr lang="en-US" altLang="en-US" dirty="0"/>
          </a:p>
        </p:txBody>
      </p:sp>
    </p:spTree>
    <p:extLst>
      <p:ext uri="{BB962C8B-B14F-4D97-AF65-F5344CB8AC3E}">
        <p14:creationId xmlns:p14="http://schemas.microsoft.com/office/powerpoint/2010/main" val="373578962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a:extLst>
              <a:ext uri="{FF2B5EF4-FFF2-40B4-BE49-F238E27FC236}">
                <a16:creationId xmlns:a16="http://schemas.microsoft.com/office/drawing/2014/main" id="{8F1966C7-48CE-4254-8854-3A65E203977A}"/>
              </a:ext>
            </a:extLst>
          </p:cNvPr>
          <p:cNvSpPr>
            <a:spLocks noGrp="1"/>
          </p:cNvSpPr>
          <p:nvPr>
            <p:ph type="dt" sz="half" idx="10"/>
          </p:nvPr>
        </p:nvSpPr>
        <p:spPr/>
        <p:txBody>
          <a:bodyPr/>
          <a:lstStyle>
            <a:lvl1pPr>
              <a:defRPr/>
            </a:lvl1pPr>
          </a:lstStyle>
          <a:p>
            <a:pPr>
              <a:defRPr/>
            </a:pPr>
            <a:fld id="{F89E06C5-FCBB-4A96-8A82-7610EE72B916}" type="datetime1">
              <a:rPr lang="en-US" smtClean="0"/>
              <a:t>3/24/2020</a:t>
            </a:fld>
            <a:endParaRPr lang="en-US" dirty="0"/>
          </a:p>
        </p:txBody>
      </p:sp>
      <p:sp>
        <p:nvSpPr>
          <p:cNvPr id="4" name="Footer Placeholder 4">
            <a:extLst>
              <a:ext uri="{FF2B5EF4-FFF2-40B4-BE49-F238E27FC236}">
                <a16:creationId xmlns:a16="http://schemas.microsoft.com/office/drawing/2014/main" id="{74867E21-2ED8-40E7-AF01-F5AF5A4631A8}"/>
              </a:ext>
            </a:extLst>
          </p:cNvPr>
          <p:cNvSpPr>
            <a:spLocks noGrp="1"/>
          </p:cNvSpPr>
          <p:nvPr>
            <p:ph type="ftr" sz="quarter" idx="11"/>
          </p:nvPr>
        </p:nvSpPr>
        <p:spPr/>
        <p:txBody>
          <a:bodyPr/>
          <a:lstStyle>
            <a:lvl1pPr>
              <a:defRPr/>
            </a:lvl1pPr>
          </a:lstStyle>
          <a:p>
            <a:pPr>
              <a:defRPr/>
            </a:pPr>
            <a:endParaRPr lang="en-US" dirty="0"/>
          </a:p>
        </p:txBody>
      </p:sp>
      <p:sp>
        <p:nvSpPr>
          <p:cNvPr id="5" name="Slide Number Placeholder 5">
            <a:extLst>
              <a:ext uri="{FF2B5EF4-FFF2-40B4-BE49-F238E27FC236}">
                <a16:creationId xmlns:a16="http://schemas.microsoft.com/office/drawing/2014/main" id="{218AEE3D-0814-4C9D-BC41-96C0F51435AA}"/>
              </a:ext>
            </a:extLst>
          </p:cNvPr>
          <p:cNvSpPr>
            <a:spLocks noGrp="1"/>
          </p:cNvSpPr>
          <p:nvPr>
            <p:ph type="sldNum" sz="quarter" idx="12"/>
          </p:nvPr>
        </p:nvSpPr>
        <p:spPr/>
        <p:txBody>
          <a:bodyPr/>
          <a:lstStyle>
            <a:lvl1pPr>
              <a:defRPr/>
            </a:lvl1pPr>
          </a:lstStyle>
          <a:p>
            <a:pPr>
              <a:defRPr/>
            </a:pPr>
            <a:fld id="{92BF6CEB-EF9F-45F9-87E9-09CED4150453}" type="slidenum">
              <a:rPr lang="en-US" altLang="en-US"/>
              <a:pPr>
                <a:defRPr/>
              </a:pPr>
              <a:t>‹#›</a:t>
            </a:fld>
            <a:endParaRPr lang="en-US" altLang="en-US" dirty="0"/>
          </a:p>
        </p:txBody>
      </p:sp>
    </p:spTree>
    <p:extLst>
      <p:ext uri="{BB962C8B-B14F-4D97-AF65-F5344CB8AC3E}">
        <p14:creationId xmlns:p14="http://schemas.microsoft.com/office/powerpoint/2010/main" val="10772617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a:extLst>
              <a:ext uri="{FF2B5EF4-FFF2-40B4-BE49-F238E27FC236}">
                <a16:creationId xmlns:a16="http://schemas.microsoft.com/office/drawing/2014/main" id="{8F1966C7-48CE-4254-8854-3A65E203977A}"/>
              </a:ext>
            </a:extLst>
          </p:cNvPr>
          <p:cNvSpPr>
            <a:spLocks noGrp="1"/>
          </p:cNvSpPr>
          <p:nvPr>
            <p:ph type="dt" sz="half" idx="10"/>
          </p:nvPr>
        </p:nvSpPr>
        <p:spPr/>
        <p:txBody>
          <a:bodyPr/>
          <a:lstStyle>
            <a:lvl1pPr>
              <a:defRPr/>
            </a:lvl1pPr>
          </a:lstStyle>
          <a:p>
            <a:pPr>
              <a:defRPr/>
            </a:pPr>
            <a:fld id="{8BD55FC2-55AC-4829-B485-2EBB947307FE}" type="datetime1">
              <a:rPr lang="en-US" smtClean="0"/>
              <a:t>3/24/2020</a:t>
            </a:fld>
            <a:endParaRPr lang="en-US" dirty="0"/>
          </a:p>
        </p:txBody>
      </p:sp>
      <p:sp>
        <p:nvSpPr>
          <p:cNvPr id="3" name="Footer Placeholder 4">
            <a:extLst>
              <a:ext uri="{FF2B5EF4-FFF2-40B4-BE49-F238E27FC236}">
                <a16:creationId xmlns:a16="http://schemas.microsoft.com/office/drawing/2014/main" id="{74867E21-2ED8-40E7-AF01-F5AF5A4631A8}"/>
              </a:ext>
            </a:extLst>
          </p:cNvPr>
          <p:cNvSpPr>
            <a:spLocks noGrp="1"/>
          </p:cNvSpPr>
          <p:nvPr>
            <p:ph type="ftr" sz="quarter" idx="11"/>
          </p:nvPr>
        </p:nvSpPr>
        <p:spPr/>
        <p:txBody>
          <a:bodyPr/>
          <a:lstStyle>
            <a:lvl1pPr>
              <a:defRPr/>
            </a:lvl1pPr>
          </a:lstStyle>
          <a:p>
            <a:pPr>
              <a:defRPr/>
            </a:pPr>
            <a:endParaRPr lang="en-US" dirty="0"/>
          </a:p>
        </p:txBody>
      </p:sp>
      <p:sp>
        <p:nvSpPr>
          <p:cNvPr id="4" name="Slide Number Placeholder 5">
            <a:extLst>
              <a:ext uri="{FF2B5EF4-FFF2-40B4-BE49-F238E27FC236}">
                <a16:creationId xmlns:a16="http://schemas.microsoft.com/office/drawing/2014/main" id="{218AEE3D-0814-4C9D-BC41-96C0F51435AA}"/>
              </a:ext>
            </a:extLst>
          </p:cNvPr>
          <p:cNvSpPr>
            <a:spLocks noGrp="1"/>
          </p:cNvSpPr>
          <p:nvPr>
            <p:ph type="sldNum" sz="quarter" idx="12"/>
          </p:nvPr>
        </p:nvSpPr>
        <p:spPr/>
        <p:txBody>
          <a:bodyPr/>
          <a:lstStyle>
            <a:lvl1pPr>
              <a:defRPr/>
            </a:lvl1pPr>
          </a:lstStyle>
          <a:p>
            <a:pPr>
              <a:defRPr/>
            </a:pPr>
            <a:fld id="{81A13951-643A-4419-8270-AE477880DE26}" type="slidenum">
              <a:rPr lang="en-US" altLang="en-US"/>
              <a:pPr>
                <a:defRPr/>
              </a:pPr>
              <a:t>‹#›</a:t>
            </a:fld>
            <a:endParaRPr lang="en-US" altLang="en-US" dirty="0"/>
          </a:p>
        </p:txBody>
      </p:sp>
    </p:spTree>
    <p:extLst>
      <p:ext uri="{BB962C8B-B14F-4D97-AF65-F5344CB8AC3E}">
        <p14:creationId xmlns:p14="http://schemas.microsoft.com/office/powerpoint/2010/main" val="410085475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a:extLst>
              <a:ext uri="{FF2B5EF4-FFF2-40B4-BE49-F238E27FC236}">
                <a16:creationId xmlns:a16="http://schemas.microsoft.com/office/drawing/2014/main" id="{8F1966C7-48CE-4254-8854-3A65E203977A}"/>
              </a:ext>
            </a:extLst>
          </p:cNvPr>
          <p:cNvSpPr>
            <a:spLocks noGrp="1"/>
          </p:cNvSpPr>
          <p:nvPr>
            <p:ph type="dt" sz="half" idx="10"/>
          </p:nvPr>
        </p:nvSpPr>
        <p:spPr/>
        <p:txBody>
          <a:bodyPr/>
          <a:lstStyle>
            <a:lvl1pPr>
              <a:defRPr/>
            </a:lvl1pPr>
          </a:lstStyle>
          <a:p>
            <a:pPr>
              <a:defRPr/>
            </a:pPr>
            <a:fld id="{973F4152-6379-4B74-A536-C31A3DE2EC72}" type="datetime1">
              <a:rPr lang="en-US" smtClean="0"/>
              <a:t>3/24/2020</a:t>
            </a:fld>
            <a:endParaRPr lang="en-US" dirty="0"/>
          </a:p>
        </p:txBody>
      </p:sp>
      <p:sp>
        <p:nvSpPr>
          <p:cNvPr id="6" name="Footer Placeholder 4">
            <a:extLst>
              <a:ext uri="{FF2B5EF4-FFF2-40B4-BE49-F238E27FC236}">
                <a16:creationId xmlns:a16="http://schemas.microsoft.com/office/drawing/2014/main" id="{74867E21-2ED8-40E7-AF01-F5AF5A4631A8}"/>
              </a:ext>
            </a:extLst>
          </p:cNvPr>
          <p:cNvSpPr>
            <a:spLocks noGrp="1"/>
          </p:cNvSpPr>
          <p:nvPr>
            <p:ph type="ftr" sz="quarter" idx="11"/>
          </p:nvPr>
        </p:nvSpPr>
        <p:spPr/>
        <p:txBody>
          <a:bodyPr/>
          <a:lstStyle>
            <a:lvl1pPr>
              <a:defRPr/>
            </a:lvl1pPr>
          </a:lstStyle>
          <a:p>
            <a:pPr>
              <a:defRPr/>
            </a:pPr>
            <a:endParaRPr lang="en-US" dirty="0"/>
          </a:p>
        </p:txBody>
      </p:sp>
      <p:sp>
        <p:nvSpPr>
          <p:cNvPr id="7" name="Slide Number Placeholder 5">
            <a:extLst>
              <a:ext uri="{FF2B5EF4-FFF2-40B4-BE49-F238E27FC236}">
                <a16:creationId xmlns:a16="http://schemas.microsoft.com/office/drawing/2014/main" id="{218AEE3D-0814-4C9D-BC41-96C0F51435AA}"/>
              </a:ext>
            </a:extLst>
          </p:cNvPr>
          <p:cNvSpPr>
            <a:spLocks noGrp="1"/>
          </p:cNvSpPr>
          <p:nvPr>
            <p:ph type="sldNum" sz="quarter" idx="12"/>
          </p:nvPr>
        </p:nvSpPr>
        <p:spPr/>
        <p:txBody>
          <a:bodyPr/>
          <a:lstStyle>
            <a:lvl1pPr>
              <a:defRPr/>
            </a:lvl1pPr>
          </a:lstStyle>
          <a:p>
            <a:pPr>
              <a:defRPr/>
            </a:pPr>
            <a:fld id="{2EE16AAA-3F93-48D3-A592-DC5BFBD9F087}" type="slidenum">
              <a:rPr lang="en-US" altLang="en-US"/>
              <a:pPr>
                <a:defRPr/>
              </a:pPr>
              <a:t>‹#›</a:t>
            </a:fld>
            <a:endParaRPr lang="en-US" altLang="en-US" dirty="0"/>
          </a:p>
        </p:txBody>
      </p:sp>
    </p:spTree>
    <p:extLst>
      <p:ext uri="{BB962C8B-B14F-4D97-AF65-F5344CB8AC3E}">
        <p14:creationId xmlns:p14="http://schemas.microsoft.com/office/powerpoint/2010/main" val="232173639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a:t>Click icon to add picture</a:t>
            </a:r>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a:extLst>
              <a:ext uri="{FF2B5EF4-FFF2-40B4-BE49-F238E27FC236}">
                <a16:creationId xmlns:a16="http://schemas.microsoft.com/office/drawing/2014/main" id="{8F1966C7-48CE-4254-8854-3A65E203977A}"/>
              </a:ext>
            </a:extLst>
          </p:cNvPr>
          <p:cNvSpPr>
            <a:spLocks noGrp="1"/>
          </p:cNvSpPr>
          <p:nvPr>
            <p:ph type="dt" sz="half" idx="10"/>
          </p:nvPr>
        </p:nvSpPr>
        <p:spPr/>
        <p:txBody>
          <a:bodyPr/>
          <a:lstStyle>
            <a:lvl1pPr>
              <a:defRPr/>
            </a:lvl1pPr>
          </a:lstStyle>
          <a:p>
            <a:pPr>
              <a:defRPr/>
            </a:pPr>
            <a:fld id="{EAF3F43E-814C-4394-9A0E-72E4738DE7FF}" type="datetime1">
              <a:rPr lang="en-US" smtClean="0"/>
              <a:t>3/24/2020</a:t>
            </a:fld>
            <a:endParaRPr lang="en-US" dirty="0"/>
          </a:p>
        </p:txBody>
      </p:sp>
      <p:sp>
        <p:nvSpPr>
          <p:cNvPr id="6" name="Footer Placeholder 4">
            <a:extLst>
              <a:ext uri="{FF2B5EF4-FFF2-40B4-BE49-F238E27FC236}">
                <a16:creationId xmlns:a16="http://schemas.microsoft.com/office/drawing/2014/main" id="{74867E21-2ED8-40E7-AF01-F5AF5A4631A8}"/>
              </a:ext>
            </a:extLst>
          </p:cNvPr>
          <p:cNvSpPr>
            <a:spLocks noGrp="1"/>
          </p:cNvSpPr>
          <p:nvPr>
            <p:ph type="ftr" sz="quarter" idx="11"/>
          </p:nvPr>
        </p:nvSpPr>
        <p:spPr/>
        <p:txBody>
          <a:bodyPr/>
          <a:lstStyle>
            <a:lvl1pPr>
              <a:defRPr/>
            </a:lvl1pPr>
          </a:lstStyle>
          <a:p>
            <a:pPr>
              <a:defRPr/>
            </a:pPr>
            <a:endParaRPr lang="en-US" dirty="0"/>
          </a:p>
        </p:txBody>
      </p:sp>
      <p:sp>
        <p:nvSpPr>
          <p:cNvPr id="7" name="Slide Number Placeholder 5">
            <a:extLst>
              <a:ext uri="{FF2B5EF4-FFF2-40B4-BE49-F238E27FC236}">
                <a16:creationId xmlns:a16="http://schemas.microsoft.com/office/drawing/2014/main" id="{218AEE3D-0814-4C9D-BC41-96C0F51435AA}"/>
              </a:ext>
            </a:extLst>
          </p:cNvPr>
          <p:cNvSpPr>
            <a:spLocks noGrp="1"/>
          </p:cNvSpPr>
          <p:nvPr>
            <p:ph type="sldNum" sz="quarter" idx="12"/>
          </p:nvPr>
        </p:nvSpPr>
        <p:spPr/>
        <p:txBody>
          <a:bodyPr/>
          <a:lstStyle>
            <a:lvl1pPr>
              <a:defRPr/>
            </a:lvl1pPr>
          </a:lstStyle>
          <a:p>
            <a:pPr>
              <a:defRPr/>
            </a:pPr>
            <a:fld id="{6EF502A0-9550-4739-856D-645612752E33}" type="slidenum">
              <a:rPr lang="en-US" altLang="en-US"/>
              <a:pPr>
                <a:defRPr/>
              </a:pPr>
              <a:t>‹#›</a:t>
            </a:fld>
            <a:endParaRPr lang="en-US" altLang="en-US" dirty="0"/>
          </a:p>
        </p:txBody>
      </p:sp>
    </p:spTree>
    <p:extLst>
      <p:ext uri="{BB962C8B-B14F-4D97-AF65-F5344CB8AC3E}">
        <p14:creationId xmlns:p14="http://schemas.microsoft.com/office/powerpoint/2010/main" val="272212924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6" descr="content.jpg"/>
          <p:cNvPicPr>
            <a:picLocks noChangeAspect="1"/>
          </p:cNvPicPr>
          <p:nvPr/>
        </p:nvPicPr>
        <p:blipFill>
          <a:blip r:embed="rId13">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7" name="Title Placeholder 1"/>
          <p:cNvSpPr>
            <a:spLocks noGrp="1"/>
          </p:cNvSpPr>
          <p:nvPr>
            <p:ph type="title"/>
          </p:nvPr>
        </p:nvSpPr>
        <p:spPr bwMode="auto">
          <a:xfrm>
            <a:off x="609600" y="274638"/>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8" name="Text Placeholder 2"/>
          <p:cNvSpPr>
            <a:spLocks noGrp="1"/>
          </p:cNvSpPr>
          <p:nvPr>
            <p:ph type="body" idx="1"/>
          </p:nvPr>
        </p:nvSpPr>
        <p:spPr bwMode="auto">
          <a:xfrm>
            <a:off x="609600" y="1600201"/>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a:extLst>
              <a:ext uri="{FF2B5EF4-FFF2-40B4-BE49-F238E27FC236}">
                <a16:creationId xmlns:a16="http://schemas.microsoft.com/office/drawing/2014/main" id="{8F1966C7-48CE-4254-8854-3A65E203977A}"/>
              </a:ext>
            </a:extLst>
          </p:cNvPr>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eaLnBrk="1" fontAlgn="auto" hangingPunct="1">
              <a:spcBef>
                <a:spcPts val="0"/>
              </a:spcBef>
              <a:spcAft>
                <a:spcPts val="0"/>
              </a:spcAft>
              <a:defRPr sz="1200">
                <a:solidFill>
                  <a:schemeClr val="tx1">
                    <a:tint val="75000"/>
                  </a:schemeClr>
                </a:solidFill>
                <a:latin typeface="+mn-lt"/>
              </a:defRPr>
            </a:lvl1pPr>
          </a:lstStyle>
          <a:p>
            <a:pPr>
              <a:defRPr/>
            </a:pPr>
            <a:fld id="{2974D25B-1A08-4064-B5CA-923EB785320A}" type="datetime1">
              <a:rPr lang="en-US" smtClean="0"/>
              <a:t>3/24/2020</a:t>
            </a:fld>
            <a:endParaRPr lang="en-US" dirty="0"/>
          </a:p>
        </p:txBody>
      </p:sp>
      <p:sp>
        <p:nvSpPr>
          <p:cNvPr id="5" name="Footer Placeholder 4">
            <a:extLst>
              <a:ext uri="{FF2B5EF4-FFF2-40B4-BE49-F238E27FC236}">
                <a16:creationId xmlns:a16="http://schemas.microsoft.com/office/drawing/2014/main" id="{74867E21-2ED8-40E7-AF01-F5AF5A4631A8}"/>
              </a:ext>
            </a:extLst>
          </p:cNvPr>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tx1">
                    <a:tint val="75000"/>
                  </a:schemeClr>
                </a:solidFill>
                <a:latin typeface="+mn-lt"/>
              </a:defRPr>
            </a:lvl1pPr>
          </a:lstStyle>
          <a:p>
            <a:pPr>
              <a:defRPr/>
            </a:pPr>
            <a:endParaRPr lang="en-US" dirty="0"/>
          </a:p>
        </p:txBody>
      </p:sp>
      <p:sp>
        <p:nvSpPr>
          <p:cNvPr id="6" name="Slide Number Placeholder 5">
            <a:extLst>
              <a:ext uri="{FF2B5EF4-FFF2-40B4-BE49-F238E27FC236}">
                <a16:creationId xmlns:a16="http://schemas.microsoft.com/office/drawing/2014/main" id="{218AEE3D-0814-4C9D-BC41-96C0F51435AA}"/>
              </a:ext>
            </a:extLst>
          </p:cNvPr>
          <p:cNvSpPr>
            <a:spLocks noGrp="1"/>
          </p:cNvSpPr>
          <p:nvPr>
            <p:ph type="sldNum" sz="quarter" idx="4"/>
          </p:nvPr>
        </p:nvSpPr>
        <p:spPr>
          <a:xfrm>
            <a:off x="8737600" y="6356351"/>
            <a:ext cx="28448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898989"/>
                </a:solidFill>
              </a:defRPr>
            </a:lvl1pPr>
          </a:lstStyle>
          <a:p>
            <a:pPr>
              <a:defRPr/>
            </a:pPr>
            <a:fld id="{85743180-65D3-4008-9D2D-3CC31C83FDF1}" type="slidenum">
              <a:rPr lang="en-US" altLang="en-US"/>
              <a:pPr>
                <a:defRPr/>
              </a:pPr>
              <a:t>‹#›</a:t>
            </a:fld>
            <a:endParaRPr lang="en-US" altLang="en-US" dirty="0"/>
          </a:p>
        </p:txBody>
      </p:sp>
    </p:spTree>
    <p:extLst>
      <p:ext uri="{BB962C8B-B14F-4D97-AF65-F5344CB8AC3E}">
        <p14:creationId xmlns:p14="http://schemas.microsoft.com/office/powerpoint/2010/main" val="161320220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Arial" pitchFamily="34" charset="0"/>
        </a:defRPr>
      </a:lvl2pPr>
      <a:lvl3pPr algn="ctr" rtl="0" eaLnBrk="0" fontAlgn="base" hangingPunct="0">
        <a:spcBef>
          <a:spcPct val="0"/>
        </a:spcBef>
        <a:spcAft>
          <a:spcPct val="0"/>
        </a:spcAft>
        <a:defRPr sz="4400">
          <a:solidFill>
            <a:schemeClr val="tx1"/>
          </a:solidFill>
          <a:latin typeface="Arial" pitchFamily="34" charset="0"/>
        </a:defRPr>
      </a:lvl3pPr>
      <a:lvl4pPr algn="ctr" rtl="0" eaLnBrk="0" fontAlgn="base" hangingPunct="0">
        <a:spcBef>
          <a:spcPct val="0"/>
        </a:spcBef>
        <a:spcAft>
          <a:spcPct val="0"/>
        </a:spcAft>
        <a:defRPr sz="4400">
          <a:solidFill>
            <a:schemeClr val="tx1"/>
          </a:solidFill>
          <a:latin typeface="Arial" pitchFamily="34" charset="0"/>
        </a:defRPr>
      </a:lvl4pPr>
      <a:lvl5pPr algn="ctr" rtl="0" eaLnBrk="0" fontAlgn="base" hangingPunct="0">
        <a:spcBef>
          <a:spcPct val="0"/>
        </a:spcBef>
        <a:spcAft>
          <a:spcPct val="0"/>
        </a:spcAft>
        <a:defRPr sz="4400">
          <a:solidFill>
            <a:schemeClr val="tx1"/>
          </a:solidFill>
          <a:latin typeface="Arial" pitchFamily="34" charset="0"/>
        </a:defRPr>
      </a:lvl5pPr>
      <a:lvl6pPr marL="457200" algn="ctr" rtl="0" fontAlgn="base">
        <a:spcBef>
          <a:spcPct val="0"/>
        </a:spcBef>
        <a:spcAft>
          <a:spcPct val="0"/>
        </a:spcAft>
        <a:defRPr sz="4400">
          <a:solidFill>
            <a:schemeClr val="tx1"/>
          </a:solidFill>
          <a:latin typeface="Arial" pitchFamily="34" charset="0"/>
        </a:defRPr>
      </a:lvl6pPr>
      <a:lvl7pPr marL="914400" algn="ctr" rtl="0" fontAlgn="base">
        <a:spcBef>
          <a:spcPct val="0"/>
        </a:spcBef>
        <a:spcAft>
          <a:spcPct val="0"/>
        </a:spcAft>
        <a:defRPr sz="4400">
          <a:solidFill>
            <a:schemeClr val="tx1"/>
          </a:solidFill>
          <a:latin typeface="Arial" pitchFamily="34" charset="0"/>
        </a:defRPr>
      </a:lvl7pPr>
      <a:lvl8pPr marL="1371600" algn="ctr" rtl="0" fontAlgn="base">
        <a:spcBef>
          <a:spcPct val="0"/>
        </a:spcBef>
        <a:spcAft>
          <a:spcPct val="0"/>
        </a:spcAft>
        <a:defRPr sz="4400">
          <a:solidFill>
            <a:schemeClr val="tx1"/>
          </a:solidFill>
          <a:latin typeface="Arial" pitchFamily="34" charset="0"/>
        </a:defRPr>
      </a:lvl8pPr>
      <a:lvl9pPr marL="1828800" algn="ctr" rtl="0" fontAlgn="base">
        <a:spcBef>
          <a:spcPct val="0"/>
        </a:spcBef>
        <a:spcAft>
          <a:spcPct val="0"/>
        </a:spcAft>
        <a:defRPr sz="4400">
          <a:solidFill>
            <a:schemeClr val="tx1"/>
          </a:solidFill>
          <a:latin typeface="Arial"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microsoft.com/office/2007/relationships/hdphoto" Target="../media/hdphoto1.wdp"/></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1.xml"/><Relationship Id="rId1" Type="http://schemas.openxmlformats.org/officeDocument/2006/relationships/slideLayout" Target="../slideLayouts/slideLayout6.xml"/><Relationship Id="rId4" Type="http://schemas.microsoft.com/office/2007/relationships/hdphoto" Target="../media/hdphoto2.wdp"/></Relationships>
</file>

<file path=ppt/slides/_rels/slide1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5.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6.xm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7.xm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8.xml"/><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9.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0.xml"/><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1.xml"/><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2.xml"/><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3.xml"/><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4.xml"/><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5.xml"/><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8" Type="http://schemas.microsoft.com/office/2007/relationships/hdphoto" Target="../media/hdphoto5.wdp"/><Relationship Id="rId3" Type="http://schemas.openxmlformats.org/officeDocument/2006/relationships/image" Target="../media/image23.png"/><Relationship Id="rId7" Type="http://schemas.openxmlformats.org/officeDocument/2006/relationships/image" Target="../media/image25.png"/><Relationship Id="rId2" Type="http://schemas.openxmlformats.org/officeDocument/2006/relationships/notesSlide" Target="../notesSlides/notesSlide26.xml"/><Relationship Id="rId1" Type="http://schemas.openxmlformats.org/officeDocument/2006/relationships/slideLayout" Target="../slideLayouts/slideLayout2.xml"/><Relationship Id="rId6" Type="http://schemas.microsoft.com/office/2007/relationships/hdphoto" Target="../media/hdphoto4.wdp"/><Relationship Id="rId5" Type="http://schemas.openxmlformats.org/officeDocument/2006/relationships/image" Target="../media/image24.png"/><Relationship Id="rId10" Type="http://schemas.microsoft.com/office/2007/relationships/hdphoto" Target="../media/hdphoto6.wdp"/><Relationship Id="rId4" Type="http://schemas.microsoft.com/office/2007/relationships/hdphoto" Target="../media/hdphoto3.wdp"/><Relationship Id="rId9" Type="http://schemas.openxmlformats.org/officeDocument/2006/relationships/image" Target="../media/image26.png"/></Relationships>
</file>

<file path=ppt/slides/_rels/slide27.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7.xml"/><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30.xml"/><Relationship Id="rId1" Type="http://schemas.openxmlformats.org/officeDocument/2006/relationships/slideLayout" Target="../slideLayouts/slideLayout1.xml"/><Relationship Id="rId4" Type="http://schemas.microsoft.com/office/2007/relationships/hdphoto" Target="../media/hdphoto7.wdp"/></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35.xml"/><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37.xml"/><Relationship Id="rId1" Type="http://schemas.openxmlformats.org/officeDocument/2006/relationships/slideLayout" Target="../slideLayouts/slideLayout1.xml"/><Relationship Id="rId4" Type="http://schemas.microsoft.com/office/2007/relationships/hdphoto" Target="../media/hdphoto8.wdp"/></Relationships>
</file>

<file path=ppt/slides/_rels/slide38.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39.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1"/>
          <p:cNvSpPr>
            <a:spLocks noGrp="1"/>
          </p:cNvSpPr>
          <p:nvPr>
            <p:ph type="ctrTitle"/>
          </p:nvPr>
        </p:nvSpPr>
        <p:spPr>
          <a:xfrm>
            <a:off x="998622" y="2274805"/>
            <a:ext cx="10363200" cy="1470025"/>
          </a:xfrm>
        </p:spPr>
        <p:txBody>
          <a:bodyPr/>
          <a:lstStyle/>
          <a:p>
            <a:r>
              <a:rPr lang="en-US" altLang="en-US" b="1" dirty="0">
                <a:latin typeface="+mn-lt"/>
                <a:cs typeface="Calibri" panose="020F0502020204030204" pitchFamily="34" charset="0"/>
              </a:rPr>
              <a:t>PRH REORGANIZATION</a:t>
            </a:r>
          </a:p>
        </p:txBody>
      </p:sp>
      <p:sp>
        <p:nvSpPr>
          <p:cNvPr id="2" name="Slide Number Placeholder 1">
            <a:extLst>
              <a:ext uri="{FF2B5EF4-FFF2-40B4-BE49-F238E27FC236}">
                <a16:creationId xmlns:a16="http://schemas.microsoft.com/office/drawing/2014/main" id="{17C5CBD9-95E2-402C-B1AA-B84C247788A4}"/>
              </a:ext>
            </a:extLst>
          </p:cNvPr>
          <p:cNvSpPr>
            <a:spLocks noGrp="1"/>
          </p:cNvSpPr>
          <p:nvPr>
            <p:ph type="sldNum" sz="quarter" idx="12"/>
          </p:nvPr>
        </p:nvSpPr>
        <p:spPr>
          <a:xfrm>
            <a:off x="3041650" y="6423026"/>
            <a:ext cx="2844800" cy="365125"/>
          </a:xfrm>
        </p:spPr>
        <p:txBody>
          <a:bodyPr/>
          <a:lstStyle/>
          <a:p>
            <a:pPr>
              <a:defRPr/>
            </a:pPr>
            <a:fld id="{E9B0F357-362F-4A8F-9A9C-67D244CDE250}" type="slidenum">
              <a:rPr lang="en-US" altLang="en-US" smtClean="0">
                <a:solidFill>
                  <a:schemeClr val="tx1"/>
                </a:solidFill>
              </a:rPr>
              <a:pPr>
                <a:defRPr/>
              </a:pPr>
              <a:t>1</a:t>
            </a:fld>
            <a:endParaRPr lang="en-US" altLang="en-US" dirty="0">
              <a:solidFill>
                <a:schemeClr val="tx1"/>
              </a:solidFill>
            </a:endParaRPr>
          </a:p>
        </p:txBody>
      </p:sp>
    </p:spTree>
    <p:extLst>
      <p:ext uri="{BB962C8B-B14F-4D97-AF65-F5344CB8AC3E}">
        <p14:creationId xmlns:p14="http://schemas.microsoft.com/office/powerpoint/2010/main" val="415717156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615699"/>
          </a:xfrm>
        </p:spPr>
        <p:txBody>
          <a:bodyPr/>
          <a:lstStyle/>
          <a:p>
            <a:r>
              <a:rPr lang="en-US" sz="3200" b="1" dirty="0"/>
              <a:t>PRH Website Overview</a:t>
            </a:r>
            <a:endParaRPr lang="en-US" sz="3200" dirty="0"/>
          </a:p>
        </p:txBody>
      </p:sp>
      <p:pic>
        <p:nvPicPr>
          <p:cNvPr id="14" name="Picture 13" descr="Screen Clipping"/>
          <p:cNvPicPr>
            <a:picLocks noChangeAspect="1"/>
          </p:cNvPicPr>
          <p:nvPr/>
        </p:nvPicPr>
        <p:blipFill>
          <a:blip r:embed="rId3">
            <a:extLst>
              <a:ext uri="{BEBA8EAE-BF5A-486C-A8C5-ECC9F3942E4B}">
                <a14:imgProps xmlns:a14="http://schemas.microsoft.com/office/drawing/2010/main">
                  <a14:imgLayer r:embed="rId4">
                    <a14:imgEffect>
                      <a14:sharpenSoften amount="25000"/>
                    </a14:imgEffect>
                    <a14:imgEffect>
                      <a14:saturation sat="200000"/>
                    </a14:imgEffect>
                    <a14:imgEffect>
                      <a14:brightnessContrast contrast="25000"/>
                    </a14:imgEffect>
                  </a14:imgLayer>
                </a14:imgProps>
              </a:ext>
              <a:ext uri="{28A0092B-C50C-407E-A947-70E740481C1C}">
                <a14:useLocalDpi xmlns:a14="http://schemas.microsoft.com/office/drawing/2010/main" val="0"/>
              </a:ext>
            </a:extLst>
          </a:blip>
          <a:stretch>
            <a:fillRect/>
          </a:stretch>
        </p:blipFill>
        <p:spPr>
          <a:xfrm>
            <a:off x="609599" y="980903"/>
            <a:ext cx="10972801" cy="4954384"/>
          </a:xfrm>
          <a:prstGeom prst="rect">
            <a:avLst/>
          </a:prstGeom>
        </p:spPr>
      </p:pic>
      <p:sp>
        <p:nvSpPr>
          <p:cNvPr id="3" name="Slide Number Placeholder 2">
            <a:extLst>
              <a:ext uri="{FF2B5EF4-FFF2-40B4-BE49-F238E27FC236}">
                <a16:creationId xmlns:a16="http://schemas.microsoft.com/office/drawing/2014/main" id="{7D893C76-D743-4A50-BAC6-D53A93EDE2F9}"/>
              </a:ext>
            </a:extLst>
          </p:cNvPr>
          <p:cNvSpPr>
            <a:spLocks noGrp="1"/>
          </p:cNvSpPr>
          <p:nvPr>
            <p:ph type="sldNum" sz="quarter" idx="12"/>
          </p:nvPr>
        </p:nvSpPr>
        <p:spPr>
          <a:xfrm>
            <a:off x="3127375" y="6400799"/>
            <a:ext cx="2844800" cy="365125"/>
          </a:xfrm>
        </p:spPr>
        <p:txBody>
          <a:bodyPr/>
          <a:lstStyle/>
          <a:p>
            <a:pPr>
              <a:defRPr/>
            </a:pPr>
            <a:fld id="{6CE0BB2E-B505-4BA6-934A-AB4C61CB0EDB}" type="slidenum">
              <a:rPr lang="en-US" altLang="en-US" smtClean="0">
                <a:solidFill>
                  <a:schemeClr val="tx1"/>
                </a:solidFill>
              </a:rPr>
              <a:pPr>
                <a:defRPr/>
              </a:pPr>
              <a:t>10</a:t>
            </a:fld>
            <a:endParaRPr lang="en-US" altLang="en-US" dirty="0">
              <a:solidFill>
                <a:schemeClr val="tx1"/>
              </a:solidFill>
            </a:endParaRPr>
          </a:p>
        </p:txBody>
      </p:sp>
    </p:spTree>
    <p:extLst>
      <p:ext uri="{BB962C8B-B14F-4D97-AF65-F5344CB8AC3E}">
        <p14:creationId xmlns:p14="http://schemas.microsoft.com/office/powerpoint/2010/main" val="253201588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626510"/>
          </a:xfrm>
        </p:spPr>
        <p:txBody>
          <a:bodyPr/>
          <a:lstStyle/>
          <a:p>
            <a:r>
              <a:rPr lang="en-US" sz="3200" b="1" dirty="0"/>
              <a:t>PRH Website Overview</a:t>
            </a:r>
            <a:endParaRPr lang="en-US" sz="3200" dirty="0"/>
          </a:p>
        </p:txBody>
      </p:sp>
      <p:pic>
        <p:nvPicPr>
          <p:cNvPr id="4" name="Picture 3" descr="Screen Clipping"/>
          <p:cNvPicPr>
            <a:picLocks noChangeAspect="1"/>
          </p:cNvPicPr>
          <p:nvPr/>
        </p:nvPicPr>
        <p:blipFill>
          <a:blip r:embed="rId3">
            <a:extLst>
              <a:ext uri="{BEBA8EAE-BF5A-486C-A8C5-ECC9F3942E4B}">
                <a14:imgProps xmlns:a14="http://schemas.microsoft.com/office/drawing/2010/main">
                  <a14:imgLayer r:embed="rId4">
                    <a14:imgEffect>
                      <a14:sharpenSoften amount="25000"/>
                    </a14:imgEffect>
                    <a14:imgEffect>
                      <a14:saturation sat="200000"/>
                    </a14:imgEffect>
                    <a14:imgEffect>
                      <a14:brightnessContrast contrast="25000"/>
                    </a14:imgEffect>
                  </a14:imgLayer>
                </a14:imgProps>
              </a:ext>
              <a:ext uri="{28A0092B-C50C-407E-A947-70E740481C1C}">
                <a14:useLocalDpi xmlns:a14="http://schemas.microsoft.com/office/drawing/2010/main" val="0"/>
              </a:ext>
            </a:extLst>
          </a:blip>
          <a:stretch>
            <a:fillRect/>
          </a:stretch>
        </p:blipFill>
        <p:spPr>
          <a:xfrm>
            <a:off x="609600" y="901149"/>
            <a:ext cx="10972800" cy="5139434"/>
          </a:xfrm>
          <a:prstGeom prst="rect">
            <a:avLst/>
          </a:prstGeom>
        </p:spPr>
      </p:pic>
      <p:sp>
        <p:nvSpPr>
          <p:cNvPr id="3" name="Slide Number Placeholder 2">
            <a:extLst>
              <a:ext uri="{FF2B5EF4-FFF2-40B4-BE49-F238E27FC236}">
                <a16:creationId xmlns:a16="http://schemas.microsoft.com/office/drawing/2014/main" id="{C8306FFF-140D-4937-8FEB-D4FF212E2596}"/>
              </a:ext>
            </a:extLst>
          </p:cNvPr>
          <p:cNvSpPr>
            <a:spLocks noGrp="1"/>
          </p:cNvSpPr>
          <p:nvPr>
            <p:ph type="sldNum" sz="quarter" idx="12"/>
          </p:nvPr>
        </p:nvSpPr>
        <p:spPr>
          <a:xfrm>
            <a:off x="3136900" y="6400799"/>
            <a:ext cx="2844800" cy="365125"/>
          </a:xfrm>
        </p:spPr>
        <p:txBody>
          <a:bodyPr/>
          <a:lstStyle/>
          <a:p>
            <a:pPr>
              <a:defRPr/>
            </a:pPr>
            <a:fld id="{92BF6CEB-EF9F-45F9-87E9-09CED4150453}" type="slidenum">
              <a:rPr lang="en-US" altLang="en-US" smtClean="0">
                <a:solidFill>
                  <a:schemeClr val="tx1"/>
                </a:solidFill>
              </a:rPr>
              <a:pPr>
                <a:defRPr/>
              </a:pPr>
              <a:t>11</a:t>
            </a:fld>
            <a:endParaRPr lang="en-US" altLang="en-US" dirty="0">
              <a:solidFill>
                <a:schemeClr val="tx1"/>
              </a:solidFill>
            </a:endParaRPr>
          </a:p>
        </p:txBody>
      </p:sp>
    </p:spTree>
    <p:extLst>
      <p:ext uri="{BB962C8B-B14F-4D97-AF65-F5344CB8AC3E}">
        <p14:creationId xmlns:p14="http://schemas.microsoft.com/office/powerpoint/2010/main" val="373400957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473507"/>
          </a:xfrm>
        </p:spPr>
        <p:txBody>
          <a:bodyPr/>
          <a:lstStyle/>
          <a:p>
            <a:r>
              <a:rPr lang="en-US" sz="3200" b="1" dirty="0"/>
              <a:t>PRH Website Overview</a:t>
            </a:r>
            <a:endParaRPr lang="en-US" sz="3200" dirty="0"/>
          </a:p>
        </p:txBody>
      </p:sp>
      <p:sp>
        <p:nvSpPr>
          <p:cNvPr id="3" name="Slide Number Placeholder 2">
            <a:extLst>
              <a:ext uri="{FF2B5EF4-FFF2-40B4-BE49-F238E27FC236}">
                <a16:creationId xmlns:a16="http://schemas.microsoft.com/office/drawing/2014/main" id="{C4049129-B552-4259-A02B-D3DC7F6FEEF5}"/>
              </a:ext>
            </a:extLst>
          </p:cNvPr>
          <p:cNvSpPr>
            <a:spLocks noGrp="1"/>
          </p:cNvSpPr>
          <p:nvPr>
            <p:ph type="sldNum" sz="quarter" idx="12"/>
          </p:nvPr>
        </p:nvSpPr>
        <p:spPr>
          <a:xfrm>
            <a:off x="3098800" y="6400799"/>
            <a:ext cx="2844800" cy="365125"/>
          </a:xfrm>
        </p:spPr>
        <p:txBody>
          <a:bodyPr/>
          <a:lstStyle/>
          <a:p>
            <a:pPr>
              <a:defRPr/>
            </a:pPr>
            <a:fld id="{92BF6CEB-EF9F-45F9-87E9-09CED4150453}" type="slidenum">
              <a:rPr lang="en-US" altLang="en-US" smtClean="0">
                <a:solidFill>
                  <a:schemeClr val="tx1"/>
                </a:solidFill>
              </a:rPr>
              <a:pPr>
                <a:defRPr/>
              </a:pPr>
              <a:t>12</a:t>
            </a:fld>
            <a:endParaRPr lang="en-US" altLang="en-US" dirty="0">
              <a:solidFill>
                <a:schemeClr val="tx1"/>
              </a:solidFill>
            </a:endParaRPr>
          </a:p>
        </p:txBody>
      </p:sp>
      <p:pic>
        <p:nvPicPr>
          <p:cNvPr id="6" name="Picture 5"/>
          <p:cNvPicPr>
            <a:picLocks noChangeAspect="1"/>
          </p:cNvPicPr>
          <p:nvPr/>
        </p:nvPicPr>
        <p:blipFill rotWithShape="1">
          <a:blip r:embed="rId3"/>
          <a:srcRect l="305" t="10465" r="1937" b="18975"/>
          <a:stretch/>
        </p:blipFill>
        <p:spPr>
          <a:xfrm>
            <a:off x="536265" y="825023"/>
            <a:ext cx="11046134" cy="5183891"/>
          </a:xfrm>
          <a:prstGeom prst="rect">
            <a:avLst/>
          </a:prstGeom>
        </p:spPr>
      </p:pic>
    </p:spTree>
    <p:extLst>
      <p:ext uri="{BB962C8B-B14F-4D97-AF65-F5344CB8AC3E}">
        <p14:creationId xmlns:p14="http://schemas.microsoft.com/office/powerpoint/2010/main" val="144791571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473507"/>
          </a:xfrm>
        </p:spPr>
        <p:txBody>
          <a:bodyPr/>
          <a:lstStyle/>
          <a:p>
            <a:r>
              <a:rPr lang="en-US" sz="3200" b="1" dirty="0"/>
              <a:t>PRH Website Overview</a:t>
            </a:r>
            <a:endParaRPr lang="en-US" sz="3200" dirty="0"/>
          </a:p>
        </p:txBody>
      </p:sp>
      <p:sp>
        <p:nvSpPr>
          <p:cNvPr id="3" name="Slide Number Placeholder 2">
            <a:extLst>
              <a:ext uri="{FF2B5EF4-FFF2-40B4-BE49-F238E27FC236}">
                <a16:creationId xmlns:a16="http://schemas.microsoft.com/office/drawing/2014/main" id="{A968333B-F1C4-4E93-84F6-26155475BC58}"/>
              </a:ext>
            </a:extLst>
          </p:cNvPr>
          <p:cNvSpPr>
            <a:spLocks noGrp="1"/>
          </p:cNvSpPr>
          <p:nvPr>
            <p:ph type="sldNum" sz="quarter" idx="12"/>
          </p:nvPr>
        </p:nvSpPr>
        <p:spPr>
          <a:xfrm>
            <a:off x="3089275" y="6400799"/>
            <a:ext cx="2844800" cy="365125"/>
          </a:xfrm>
        </p:spPr>
        <p:txBody>
          <a:bodyPr/>
          <a:lstStyle/>
          <a:p>
            <a:pPr>
              <a:defRPr/>
            </a:pPr>
            <a:fld id="{92BF6CEB-EF9F-45F9-87E9-09CED4150453}" type="slidenum">
              <a:rPr lang="en-US" altLang="en-US" smtClean="0">
                <a:solidFill>
                  <a:schemeClr val="tx1"/>
                </a:solidFill>
              </a:rPr>
              <a:pPr>
                <a:defRPr/>
              </a:pPr>
              <a:t>13</a:t>
            </a:fld>
            <a:endParaRPr lang="en-US" altLang="en-US" dirty="0">
              <a:solidFill>
                <a:schemeClr val="tx1"/>
              </a:solidFill>
            </a:endParaRPr>
          </a:p>
        </p:txBody>
      </p:sp>
      <p:pic>
        <p:nvPicPr>
          <p:cNvPr id="6" name="Picture 5"/>
          <p:cNvPicPr>
            <a:picLocks noChangeAspect="1"/>
          </p:cNvPicPr>
          <p:nvPr/>
        </p:nvPicPr>
        <p:blipFill rotWithShape="1">
          <a:blip r:embed="rId3"/>
          <a:srcRect l="425" t="10465" r="2054" b="18561"/>
          <a:stretch/>
        </p:blipFill>
        <p:spPr>
          <a:xfrm>
            <a:off x="550015" y="748145"/>
            <a:ext cx="11032385" cy="5315771"/>
          </a:xfrm>
          <a:prstGeom prst="rect">
            <a:avLst/>
          </a:prstGeom>
        </p:spPr>
      </p:pic>
    </p:spTree>
    <p:extLst>
      <p:ext uri="{BB962C8B-B14F-4D97-AF65-F5344CB8AC3E}">
        <p14:creationId xmlns:p14="http://schemas.microsoft.com/office/powerpoint/2010/main" val="3697986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473507"/>
          </a:xfrm>
        </p:spPr>
        <p:txBody>
          <a:bodyPr/>
          <a:lstStyle/>
          <a:p>
            <a:r>
              <a:rPr lang="en-US" sz="3200" b="1" dirty="0"/>
              <a:t>PRH Website Overview</a:t>
            </a:r>
            <a:endParaRPr lang="en-US" sz="3200" dirty="0"/>
          </a:p>
        </p:txBody>
      </p:sp>
      <p:sp>
        <p:nvSpPr>
          <p:cNvPr id="4" name="Slide Number Placeholder 3">
            <a:extLst>
              <a:ext uri="{FF2B5EF4-FFF2-40B4-BE49-F238E27FC236}">
                <a16:creationId xmlns:a16="http://schemas.microsoft.com/office/drawing/2014/main" id="{2FDF9A73-71C1-40E0-8A80-3A911E8E4D16}"/>
              </a:ext>
            </a:extLst>
          </p:cNvPr>
          <p:cNvSpPr>
            <a:spLocks noGrp="1"/>
          </p:cNvSpPr>
          <p:nvPr>
            <p:ph type="sldNum" sz="quarter" idx="12"/>
          </p:nvPr>
        </p:nvSpPr>
        <p:spPr>
          <a:xfrm>
            <a:off x="3105900" y="6400799"/>
            <a:ext cx="2844800" cy="365125"/>
          </a:xfrm>
        </p:spPr>
        <p:txBody>
          <a:bodyPr/>
          <a:lstStyle/>
          <a:p>
            <a:pPr>
              <a:defRPr/>
            </a:pPr>
            <a:fld id="{92BF6CEB-EF9F-45F9-87E9-09CED4150453}" type="slidenum">
              <a:rPr lang="en-US" altLang="en-US" smtClean="0">
                <a:solidFill>
                  <a:schemeClr val="tx1"/>
                </a:solidFill>
              </a:rPr>
              <a:pPr>
                <a:defRPr/>
              </a:pPr>
              <a:t>14</a:t>
            </a:fld>
            <a:endParaRPr lang="en-US" altLang="en-US" dirty="0">
              <a:solidFill>
                <a:schemeClr val="tx1"/>
              </a:solidFill>
            </a:endParaRPr>
          </a:p>
        </p:txBody>
      </p:sp>
      <p:pic>
        <p:nvPicPr>
          <p:cNvPr id="6" name="Picture 5"/>
          <p:cNvPicPr>
            <a:picLocks noChangeAspect="1"/>
          </p:cNvPicPr>
          <p:nvPr/>
        </p:nvPicPr>
        <p:blipFill rotWithShape="1">
          <a:blip r:embed="rId3"/>
          <a:srcRect l="361" t="12326" r="1977" b="22489"/>
          <a:stretch/>
        </p:blipFill>
        <p:spPr>
          <a:xfrm>
            <a:off x="522514" y="838773"/>
            <a:ext cx="10972800" cy="5135765"/>
          </a:xfrm>
          <a:prstGeom prst="rect">
            <a:avLst/>
          </a:prstGeom>
        </p:spPr>
      </p:pic>
    </p:spTree>
    <p:extLst>
      <p:ext uri="{BB962C8B-B14F-4D97-AF65-F5344CB8AC3E}">
        <p14:creationId xmlns:p14="http://schemas.microsoft.com/office/powerpoint/2010/main" val="369180411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473507"/>
          </a:xfrm>
        </p:spPr>
        <p:txBody>
          <a:bodyPr/>
          <a:lstStyle/>
          <a:p>
            <a:r>
              <a:rPr lang="en-US" sz="3200" b="1" dirty="0"/>
              <a:t>PRH Website Overview</a:t>
            </a:r>
            <a:endParaRPr lang="en-US" sz="3200" dirty="0"/>
          </a:p>
        </p:txBody>
      </p:sp>
      <p:sp>
        <p:nvSpPr>
          <p:cNvPr id="3" name="Slide Number Placeholder 2">
            <a:extLst>
              <a:ext uri="{FF2B5EF4-FFF2-40B4-BE49-F238E27FC236}">
                <a16:creationId xmlns:a16="http://schemas.microsoft.com/office/drawing/2014/main" id="{DA012C06-439D-43FD-A576-5E174B870A4D}"/>
              </a:ext>
            </a:extLst>
          </p:cNvPr>
          <p:cNvSpPr>
            <a:spLocks noGrp="1"/>
          </p:cNvSpPr>
          <p:nvPr>
            <p:ph type="sldNum" sz="quarter" idx="12"/>
          </p:nvPr>
        </p:nvSpPr>
        <p:spPr>
          <a:xfrm>
            <a:off x="3117850" y="6400799"/>
            <a:ext cx="2844800" cy="365125"/>
          </a:xfrm>
        </p:spPr>
        <p:txBody>
          <a:bodyPr/>
          <a:lstStyle/>
          <a:p>
            <a:pPr>
              <a:defRPr/>
            </a:pPr>
            <a:fld id="{92BF6CEB-EF9F-45F9-87E9-09CED4150453}" type="slidenum">
              <a:rPr lang="en-US" altLang="en-US" smtClean="0">
                <a:solidFill>
                  <a:schemeClr val="tx1"/>
                </a:solidFill>
              </a:rPr>
              <a:pPr>
                <a:defRPr/>
              </a:pPr>
              <a:t>15</a:t>
            </a:fld>
            <a:endParaRPr lang="en-US" altLang="en-US" dirty="0">
              <a:solidFill>
                <a:schemeClr val="tx1"/>
              </a:solidFill>
            </a:endParaRPr>
          </a:p>
        </p:txBody>
      </p:sp>
      <p:pic>
        <p:nvPicPr>
          <p:cNvPr id="6" name="Picture 5"/>
          <p:cNvPicPr>
            <a:picLocks noChangeAspect="1"/>
          </p:cNvPicPr>
          <p:nvPr/>
        </p:nvPicPr>
        <p:blipFill rotWithShape="1">
          <a:blip r:embed="rId3"/>
          <a:srcRect l="363" t="14117" r="2015" b="18630"/>
          <a:stretch/>
        </p:blipFill>
        <p:spPr>
          <a:xfrm>
            <a:off x="495014" y="748145"/>
            <a:ext cx="11087387" cy="5298236"/>
          </a:xfrm>
          <a:prstGeom prst="rect">
            <a:avLst/>
          </a:prstGeom>
        </p:spPr>
      </p:pic>
    </p:spTree>
    <p:extLst>
      <p:ext uri="{BB962C8B-B14F-4D97-AF65-F5344CB8AC3E}">
        <p14:creationId xmlns:p14="http://schemas.microsoft.com/office/powerpoint/2010/main" val="263497346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473507"/>
          </a:xfrm>
        </p:spPr>
        <p:txBody>
          <a:bodyPr/>
          <a:lstStyle/>
          <a:p>
            <a:r>
              <a:rPr lang="en-US" sz="3200" b="1" dirty="0"/>
              <a:t>PRH Website Overview</a:t>
            </a:r>
            <a:endParaRPr lang="en-US" sz="3200" dirty="0"/>
          </a:p>
        </p:txBody>
      </p:sp>
      <p:sp>
        <p:nvSpPr>
          <p:cNvPr id="3" name="Slide Number Placeholder 2">
            <a:extLst>
              <a:ext uri="{FF2B5EF4-FFF2-40B4-BE49-F238E27FC236}">
                <a16:creationId xmlns:a16="http://schemas.microsoft.com/office/drawing/2014/main" id="{08C7093E-CC64-4E0D-8BCD-066A890FBBC1}"/>
              </a:ext>
            </a:extLst>
          </p:cNvPr>
          <p:cNvSpPr>
            <a:spLocks noGrp="1"/>
          </p:cNvSpPr>
          <p:nvPr>
            <p:ph type="sldNum" sz="quarter" idx="12"/>
          </p:nvPr>
        </p:nvSpPr>
        <p:spPr>
          <a:xfrm>
            <a:off x="3098800" y="6400799"/>
            <a:ext cx="2844800" cy="365125"/>
          </a:xfrm>
        </p:spPr>
        <p:txBody>
          <a:bodyPr/>
          <a:lstStyle/>
          <a:p>
            <a:pPr>
              <a:defRPr/>
            </a:pPr>
            <a:fld id="{92BF6CEB-EF9F-45F9-87E9-09CED4150453}" type="slidenum">
              <a:rPr lang="en-US" altLang="en-US" smtClean="0">
                <a:solidFill>
                  <a:schemeClr val="tx1"/>
                </a:solidFill>
              </a:rPr>
              <a:pPr>
                <a:defRPr/>
              </a:pPr>
              <a:t>16</a:t>
            </a:fld>
            <a:endParaRPr lang="en-US" altLang="en-US" dirty="0">
              <a:solidFill>
                <a:schemeClr val="tx1"/>
              </a:solidFill>
            </a:endParaRPr>
          </a:p>
        </p:txBody>
      </p:sp>
      <p:pic>
        <p:nvPicPr>
          <p:cNvPr id="6" name="Picture 5"/>
          <p:cNvPicPr>
            <a:picLocks noChangeAspect="1"/>
          </p:cNvPicPr>
          <p:nvPr/>
        </p:nvPicPr>
        <p:blipFill rotWithShape="1">
          <a:blip r:embed="rId3"/>
          <a:srcRect l="142" t="13704" r="1938" b="18906"/>
          <a:stretch/>
        </p:blipFill>
        <p:spPr>
          <a:xfrm>
            <a:off x="625642" y="844396"/>
            <a:ext cx="11027643" cy="5191911"/>
          </a:xfrm>
          <a:prstGeom prst="rect">
            <a:avLst/>
          </a:prstGeom>
        </p:spPr>
      </p:pic>
    </p:spTree>
    <p:extLst>
      <p:ext uri="{BB962C8B-B14F-4D97-AF65-F5344CB8AC3E}">
        <p14:creationId xmlns:p14="http://schemas.microsoft.com/office/powerpoint/2010/main" val="278216516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rotWithShape="1">
          <a:blip r:embed="rId3"/>
          <a:srcRect l="185" t="12256" r="52714" b="45159"/>
          <a:stretch/>
        </p:blipFill>
        <p:spPr>
          <a:xfrm>
            <a:off x="652130" y="971106"/>
            <a:ext cx="10815684" cy="4989682"/>
          </a:xfrm>
          <a:prstGeom prst="rect">
            <a:avLst/>
          </a:prstGeom>
        </p:spPr>
      </p:pic>
      <p:sp>
        <p:nvSpPr>
          <p:cNvPr id="2" name="Title 1"/>
          <p:cNvSpPr>
            <a:spLocks noGrp="1"/>
          </p:cNvSpPr>
          <p:nvPr>
            <p:ph type="title"/>
          </p:nvPr>
        </p:nvSpPr>
        <p:spPr>
          <a:xfrm>
            <a:off x="609600" y="274638"/>
            <a:ext cx="10972800" cy="473507"/>
          </a:xfrm>
        </p:spPr>
        <p:txBody>
          <a:bodyPr/>
          <a:lstStyle/>
          <a:p>
            <a:r>
              <a:rPr lang="en-US" sz="3200" b="1" dirty="0"/>
              <a:t>PRH Website Overview</a:t>
            </a:r>
            <a:endParaRPr lang="en-US" sz="3200" dirty="0"/>
          </a:p>
        </p:txBody>
      </p:sp>
      <p:sp>
        <p:nvSpPr>
          <p:cNvPr id="4" name="Rectangle 3"/>
          <p:cNvSpPr/>
          <p:nvPr/>
        </p:nvSpPr>
        <p:spPr>
          <a:xfrm>
            <a:off x="683854" y="5369525"/>
            <a:ext cx="1007192" cy="312631"/>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lide Number Placeholder 2">
            <a:extLst>
              <a:ext uri="{FF2B5EF4-FFF2-40B4-BE49-F238E27FC236}">
                <a16:creationId xmlns:a16="http://schemas.microsoft.com/office/drawing/2014/main" id="{809F3AF3-B53C-45D0-8C22-B3E038462570}"/>
              </a:ext>
            </a:extLst>
          </p:cNvPr>
          <p:cNvSpPr>
            <a:spLocks noGrp="1"/>
          </p:cNvSpPr>
          <p:nvPr>
            <p:ph type="sldNum" sz="quarter" idx="12"/>
          </p:nvPr>
        </p:nvSpPr>
        <p:spPr>
          <a:xfrm>
            <a:off x="3108325" y="6392486"/>
            <a:ext cx="2844800" cy="365125"/>
          </a:xfrm>
        </p:spPr>
        <p:txBody>
          <a:bodyPr/>
          <a:lstStyle/>
          <a:p>
            <a:pPr>
              <a:defRPr/>
            </a:pPr>
            <a:fld id="{92BF6CEB-EF9F-45F9-87E9-09CED4150453}" type="slidenum">
              <a:rPr lang="en-US" altLang="en-US" smtClean="0">
                <a:solidFill>
                  <a:schemeClr val="tx1"/>
                </a:solidFill>
              </a:rPr>
              <a:pPr>
                <a:defRPr/>
              </a:pPr>
              <a:t>17</a:t>
            </a:fld>
            <a:endParaRPr lang="en-US" altLang="en-US" dirty="0">
              <a:solidFill>
                <a:schemeClr val="tx1"/>
              </a:solidFill>
            </a:endParaRPr>
          </a:p>
        </p:txBody>
      </p:sp>
    </p:spTree>
    <p:extLst>
      <p:ext uri="{BB962C8B-B14F-4D97-AF65-F5344CB8AC3E}">
        <p14:creationId xmlns:p14="http://schemas.microsoft.com/office/powerpoint/2010/main" val="343970296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rotWithShape="1">
          <a:blip r:embed="rId3"/>
          <a:srcRect l="426" t="12601" r="53566" b="45091"/>
          <a:stretch/>
        </p:blipFill>
        <p:spPr>
          <a:xfrm>
            <a:off x="757416" y="783845"/>
            <a:ext cx="10677167" cy="5134817"/>
          </a:xfrm>
          <a:prstGeom prst="rect">
            <a:avLst/>
          </a:prstGeom>
        </p:spPr>
      </p:pic>
      <p:sp>
        <p:nvSpPr>
          <p:cNvPr id="2" name="Title 1"/>
          <p:cNvSpPr>
            <a:spLocks noGrp="1"/>
          </p:cNvSpPr>
          <p:nvPr>
            <p:ph type="title"/>
          </p:nvPr>
        </p:nvSpPr>
        <p:spPr>
          <a:xfrm>
            <a:off x="609600" y="274638"/>
            <a:ext cx="10972800" cy="473507"/>
          </a:xfrm>
        </p:spPr>
        <p:txBody>
          <a:bodyPr/>
          <a:lstStyle/>
          <a:p>
            <a:r>
              <a:rPr lang="en-US" sz="3200" b="1" dirty="0"/>
              <a:t>PRH Website Overview</a:t>
            </a:r>
            <a:endParaRPr lang="en-US" sz="3200" dirty="0"/>
          </a:p>
        </p:txBody>
      </p:sp>
      <p:sp>
        <p:nvSpPr>
          <p:cNvPr id="4" name="Rectangle 3"/>
          <p:cNvSpPr/>
          <p:nvPr/>
        </p:nvSpPr>
        <p:spPr>
          <a:xfrm>
            <a:off x="678223" y="5575403"/>
            <a:ext cx="965511" cy="232756"/>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Slide Number Placeholder 4">
            <a:extLst>
              <a:ext uri="{FF2B5EF4-FFF2-40B4-BE49-F238E27FC236}">
                <a16:creationId xmlns:a16="http://schemas.microsoft.com/office/drawing/2014/main" id="{BD980AC3-B03B-430E-9061-32700C0E9C9E}"/>
              </a:ext>
            </a:extLst>
          </p:cNvPr>
          <p:cNvSpPr>
            <a:spLocks noGrp="1"/>
          </p:cNvSpPr>
          <p:nvPr>
            <p:ph type="sldNum" sz="quarter" idx="12"/>
          </p:nvPr>
        </p:nvSpPr>
        <p:spPr>
          <a:xfrm>
            <a:off x="3141132" y="6400799"/>
            <a:ext cx="2844800" cy="365125"/>
          </a:xfrm>
        </p:spPr>
        <p:txBody>
          <a:bodyPr/>
          <a:lstStyle/>
          <a:p>
            <a:pPr>
              <a:defRPr/>
            </a:pPr>
            <a:fld id="{92BF6CEB-EF9F-45F9-87E9-09CED4150453}" type="slidenum">
              <a:rPr lang="en-US" altLang="en-US" smtClean="0">
                <a:solidFill>
                  <a:schemeClr val="tx1"/>
                </a:solidFill>
              </a:rPr>
              <a:pPr>
                <a:defRPr/>
              </a:pPr>
              <a:t>18</a:t>
            </a:fld>
            <a:endParaRPr lang="en-US" altLang="en-US" dirty="0">
              <a:solidFill>
                <a:schemeClr val="tx1"/>
              </a:solidFill>
            </a:endParaRPr>
          </a:p>
        </p:txBody>
      </p:sp>
    </p:spTree>
    <p:extLst>
      <p:ext uri="{BB962C8B-B14F-4D97-AF65-F5344CB8AC3E}">
        <p14:creationId xmlns:p14="http://schemas.microsoft.com/office/powerpoint/2010/main" val="260409835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rotWithShape="1">
          <a:blip r:embed="rId3"/>
          <a:srcRect l="505" t="12533" r="53527" b="43023"/>
          <a:stretch/>
        </p:blipFill>
        <p:spPr>
          <a:xfrm>
            <a:off x="709576" y="921063"/>
            <a:ext cx="10544247" cy="4950348"/>
          </a:xfrm>
          <a:prstGeom prst="rect">
            <a:avLst/>
          </a:prstGeom>
        </p:spPr>
      </p:pic>
      <p:sp>
        <p:nvSpPr>
          <p:cNvPr id="2" name="Title 1"/>
          <p:cNvSpPr>
            <a:spLocks noGrp="1"/>
          </p:cNvSpPr>
          <p:nvPr>
            <p:ph type="title"/>
          </p:nvPr>
        </p:nvSpPr>
        <p:spPr>
          <a:xfrm>
            <a:off x="609600" y="274638"/>
            <a:ext cx="10972800" cy="473507"/>
          </a:xfrm>
        </p:spPr>
        <p:txBody>
          <a:bodyPr/>
          <a:lstStyle/>
          <a:p>
            <a:r>
              <a:rPr lang="en-US" sz="3200" b="1" dirty="0"/>
              <a:t>PRH Website Overview</a:t>
            </a:r>
            <a:endParaRPr lang="en-US" sz="3200" dirty="0"/>
          </a:p>
        </p:txBody>
      </p:sp>
      <p:sp>
        <p:nvSpPr>
          <p:cNvPr id="4" name="Rectangle 3"/>
          <p:cNvSpPr/>
          <p:nvPr/>
        </p:nvSpPr>
        <p:spPr>
          <a:xfrm>
            <a:off x="609600" y="5558780"/>
            <a:ext cx="698390" cy="312631"/>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lide Number Placeholder 2">
            <a:extLst>
              <a:ext uri="{FF2B5EF4-FFF2-40B4-BE49-F238E27FC236}">
                <a16:creationId xmlns:a16="http://schemas.microsoft.com/office/drawing/2014/main" id="{D3B69C45-0F2F-4A40-94EE-AE0ED489F4EE}"/>
              </a:ext>
            </a:extLst>
          </p:cNvPr>
          <p:cNvSpPr>
            <a:spLocks noGrp="1"/>
          </p:cNvSpPr>
          <p:nvPr>
            <p:ph type="sldNum" sz="quarter" idx="12"/>
          </p:nvPr>
        </p:nvSpPr>
        <p:spPr>
          <a:xfrm>
            <a:off x="3136900" y="6400799"/>
            <a:ext cx="2844800" cy="365125"/>
          </a:xfrm>
        </p:spPr>
        <p:txBody>
          <a:bodyPr/>
          <a:lstStyle/>
          <a:p>
            <a:pPr>
              <a:defRPr/>
            </a:pPr>
            <a:fld id="{92BF6CEB-EF9F-45F9-87E9-09CED4150453}" type="slidenum">
              <a:rPr lang="en-US" altLang="en-US" smtClean="0">
                <a:solidFill>
                  <a:schemeClr val="tx1"/>
                </a:solidFill>
              </a:rPr>
              <a:pPr>
                <a:defRPr/>
              </a:pPr>
              <a:t>19</a:t>
            </a:fld>
            <a:endParaRPr lang="en-US" altLang="en-US" dirty="0">
              <a:solidFill>
                <a:schemeClr val="tx1"/>
              </a:solidFill>
            </a:endParaRPr>
          </a:p>
        </p:txBody>
      </p:sp>
    </p:spTree>
    <p:extLst>
      <p:ext uri="{BB962C8B-B14F-4D97-AF65-F5344CB8AC3E}">
        <p14:creationId xmlns:p14="http://schemas.microsoft.com/office/powerpoint/2010/main" val="203837323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986589" y="903205"/>
            <a:ext cx="10363200" cy="1470025"/>
          </a:xfrm>
        </p:spPr>
        <p:txBody>
          <a:bodyPr/>
          <a:lstStyle/>
          <a:p>
            <a:r>
              <a:rPr lang="en-US" b="1" dirty="0"/>
              <a:t>WELCOME AND INTRODUCTIONS</a:t>
            </a:r>
          </a:p>
        </p:txBody>
      </p:sp>
      <p:sp>
        <p:nvSpPr>
          <p:cNvPr id="3" name="Rectangle 2"/>
          <p:cNvSpPr/>
          <p:nvPr/>
        </p:nvSpPr>
        <p:spPr>
          <a:xfrm>
            <a:off x="7387388" y="2683042"/>
            <a:ext cx="3850107" cy="3380874"/>
          </a:xfrm>
          <a:prstGeom prst="rect">
            <a:avLst/>
          </a:prstGeom>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descr="Reducing Communication Apprehension"/>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494567" y="2803358"/>
            <a:ext cx="3630525" cy="3164305"/>
          </a:xfrm>
          <a:prstGeom prst="rect">
            <a:avLst/>
          </a:prstGeom>
          <a:effectLst>
            <a:outerShdw blurRad="50800" dist="38100" algn="l" rotWithShape="0">
              <a:prstClr val="black">
                <a:alpha val="40000"/>
              </a:prstClr>
            </a:outerShdw>
          </a:effectLst>
        </p:spPr>
      </p:pic>
      <p:sp>
        <p:nvSpPr>
          <p:cNvPr id="5" name="Slide Number Placeholder 4">
            <a:extLst>
              <a:ext uri="{FF2B5EF4-FFF2-40B4-BE49-F238E27FC236}">
                <a16:creationId xmlns:a16="http://schemas.microsoft.com/office/drawing/2014/main" id="{5DF45B50-2774-4651-89CC-5DBA593F3E3C}"/>
              </a:ext>
            </a:extLst>
          </p:cNvPr>
          <p:cNvSpPr>
            <a:spLocks noGrp="1"/>
          </p:cNvSpPr>
          <p:nvPr>
            <p:ph type="sldNum" sz="quarter" idx="12"/>
          </p:nvPr>
        </p:nvSpPr>
        <p:spPr>
          <a:xfrm>
            <a:off x="3079750" y="6413501"/>
            <a:ext cx="2844800" cy="365125"/>
          </a:xfrm>
        </p:spPr>
        <p:txBody>
          <a:bodyPr/>
          <a:lstStyle/>
          <a:p>
            <a:pPr>
              <a:defRPr/>
            </a:pPr>
            <a:fld id="{E9B0F357-362F-4A8F-9A9C-67D244CDE250}" type="slidenum">
              <a:rPr lang="en-US" altLang="en-US" smtClean="0">
                <a:solidFill>
                  <a:schemeClr val="tx1"/>
                </a:solidFill>
              </a:rPr>
              <a:pPr>
                <a:defRPr/>
              </a:pPr>
              <a:t>2</a:t>
            </a:fld>
            <a:endParaRPr lang="en-US" altLang="en-US" dirty="0">
              <a:solidFill>
                <a:schemeClr val="tx1"/>
              </a:solidFill>
            </a:endParaRPr>
          </a:p>
        </p:txBody>
      </p:sp>
    </p:spTree>
    <p:extLst>
      <p:ext uri="{BB962C8B-B14F-4D97-AF65-F5344CB8AC3E}">
        <p14:creationId xmlns:p14="http://schemas.microsoft.com/office/powerpoint/2010/main" val="176247702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rotWithShape="1">
          <a:blip r:embed="rId3"/>
          <a:srcRect l="348" t="12740" r="42481" b="41300"/>
          <a:stretch/>
        </p:blipFill>
        <p:spPr>
          <a:xfrm>
            <a:off x="626974" y="822304"/>
            <a:ext cx="10938051" cy="5143891"/>
          </a:xfrm>
          <a:prstGeom prst="rect">
            <a:avLst/>
          </a:prstGeom>
        </p:spPr>
      </p:pic>
      <p:sp>
        <p:nvSpPr>
          <p:cNvPr id="2" name="Title 1"/>
          <p:cNvSpPr>
            <a:spLocks noGrp="1"/>
          </p:cNvSpPr>
          <p:nvPr>
            <p:ph type="title"/>
          </p:nvPr>
        </p:nvSpPr>
        <p:spPr>
          <a:xfrm>
            <a:off x="609600" y="274638"/>
            <a:ext cx="10972800" cy="473507"/>
          </a:xfrm>
        </p:spPr>
        <p:txBody>
          <a:bodyPr/>
          <a:lstStyle/>
          <a:p>
            <a:r>
              <a:rPr lang="en-US" sz="3200" b="1" dirty="0"/>
              <a:t>PRH Website Overview</a:t>
            </a:r>
            <a:endParaRPr lang="en-US" sz="3200" dirty="0"/>
          </a:p>
        </p:txBody>
      </p:sp>
      <p:sp>
        <p:nvSpPr>
          <p:cNvPr id="3" name="Slide Number Placeholder 2">
            <a:extLst>
              <a:ext uri="{FF2B5EF4-FFF2-40B4-BE49-F238E27FC236}">
                <a16:creationId xmlns:a16="http://schemas.microsoft.com/office/drawing/2014/main" id="{A2E10338-98B7-4164-B047-350206634B1E}"/>
              </a:ext>
            </a:extLst>
          </p:cNvPr>
          <p:cNvSpPr>
            <a:spLocks noGrp="1"/>
          </p:cNvSpPr>
          <p:nvPr>
            <p:ph type="sldNum" sz="quarter" idx="12"/>
          </p:nvPr>
        </p:nvSpPr>
        <p:spPr>
          <a:xfrm>
            <a:off x="3098800" y="6400799"/>
            <a:ext cx="2844800" cy="365125"/>
          </a:xfrm>
        </p:spPr>
        <p:txBody>
          <a:bodyPr/>
          <a:lstStyle/>
          <a:p>
            <a:pPr>
              <a:defRPr/>
            </a:pPr>
            <a:fld id="{92BF6CEB-EF9F-45F9-87E9-09CED4150453}" type="slidenum">
              <a:rPr lang="en-US" altLang="en-US" smtClean="0">
                <a:solidFill>
                  <a:schemeClr val="tx1"/>
                </a:solidFill>
              </a:rPr>
              <a:pPr>
                <a:defRPr/>
              </a:pPr>
              <a:t>20</a:t>
            </a:fld>
            <a:endParaRPr lang="en-US" altLang="en-US" dirty="0">
              <a:solidFill>
                <a:schemeClr val="tx1"/>
              </a:solidFill>
            </a:endParaRPr>
          </a:p>
        </p:txBody>
      </p:sp>
      <p:sp>
        <p:nvSpPr>
          <p:cNvPr id="7" name="Rectangle 6">
            <a:extLst>
              <a:ext uri="{FF2B5EF4-FFF2-40B4-BE49-F238E27FC236}">
                <a16:creationId xmlns:a16="http://schemas.microsoft.com/office/drawing/2014/main" id="{97D346D3-0B1A-4A34-8626-2BDB57147D1A}"/>
              </a:ext>
            </a:extLst>
          </p:cNvPr>
          <p:cNvSpPr/>
          <p:nvPr/>
        </p:nvSpPr>
        <p:spPr>
          <a:xfrm>
            <a:off x="626974" y="5709020"/>
            <a:ext cx="1490584" cy="257175"/>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9202936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3"/>
          <a:srcRect t="13015" r="42403" b="38821"/>
          <a:stretch/>
        </p:blipFill>
        <p:spPr>
          <a:xfrm>
            <a:off x="556891" y="826527"/>
            <a:ext cx="10912096" cy="5077792"/>
          </a:xfrm>
          <a:prstGeom prst="rect">
            <a:avLst/>
          </a:prstGeom>
        </p:spPr>
      </p:pic>
      <p:sp>
        <p:nvSpPr>
          <p:cNvPr id="2" name="Title 1"/>
          <p:cNvSpPr>
            <a:spLocks noGrp="1"/>
          </p:cNvSpPr>
          <p:nvPr>
            <p:ph type="title"/>
          </p:nvPr>
        </p:nvSpPr>
        <p:spPr>
          <a:xfrm>
            <a:off x="609600" y="274638"/>
            <a:ext cx="10972800" cy="473507"/>
          </a:xfrm>
        </p:spPr>
        <p:txBody>
          <a:bodyPr/>
          <a:lstStyle/>
          <a:p>
            <a:r>
              <a:rPr lang="en-US" sz="3200" b="1" dirty="0"/>
              <a:t>PRH Website Overview</a:t>
            </a:r>
            <a:endParaRPr lang="en-US" sz="3200" dirty="0"/>
          </a:p>
        </p:txBody>
      </p:sp>
      <p:sp>
        <p:nvSpPr>
          <p:cNvPr id="3" name="Slide Number Placeholder 2">
            <a:extLst>
              <a:ext uri="{FF2B5EF4-FFF2-40B4-BE49-F238E27FC236}">
                <a16:creationId xmlns:a16="http://schemas.microsoft.com/office/drawing/2014/main" id="{A2E10338-98B7-4164-B047-350206634B1E}"/>
              </a:ext>
            </a:extLst>
          </p:cNvPr>
          <p:cNvSpPr>
            <a:spLocks noGrp="1"/>
          </p:cNvSpPr>
          <p:nvPr>
            <p:ph type="sldNum" sz="quarter" idx="12"/>
          </p:nvPr>
        </p:nvSpPr>
        <p:spPr>
          <a:xfrm>
            <a:off x="3098800" y="6400799"/>
            <a:ext cx="2844800" cy="365125"/>
          </a:xfrm>
        </p:spPr>
        <p:txBody>
          <a:bodyPr/>
          <a:lstStyle/>
          <a:p>
            <a:pPr>
              <a:defRPr/>
            </a:pPr>
            <a:fld id="{92BF6CEB-EF9F-45F9-87E9-09CED4150453}" type="slidenum">
              <a:rPr lang="en-US" altLang="en-US" smtClean="0">
                <a:solidFill>
                  <a:schemeClr val="tx1"/>
                </a:solidFill>
              </a:rPr>
              <a:pPr>
                <a:defRPr/>
              </a:pPr>
              <a:t>21</a:t>
            </a:fld>
            <a:endParaRPr lang="en-US" altLang="en-US" dirty="0">
              <a:solidFill>
                <a:schemeClr val="tx1"/>
              </a:solidFill>
            </a:endParaRPr>
          </a:p>
        </p:txBody>
      </p:sp>
      <p:sp>
        <p:nvSpPr>
          <p:cNvPr id="7" name="Rectangle 6">
            <a:extLst>
              <a:ext uri="{FF2B5EF4-FFF2-40B4-BE49-F238E27FC236}">
                <a16:creationId xmlns:a16="http://schemas.microsoft.com/office/drawing/2014/main" id="{97D346D3-0B1A-4A34-8626-2BDB57147D1A}"/>
              </a:ext>
            </a:extLst>
          </p:cNvPr>
          <p:cNvSpPr/>
          <p:nvPr/>
        </p:nvSpPr>
        <p:spPr>
          <a:xfrm>
            <a:off x="556891" y="5603278"/>
            <a:ext cx="1519416" cy="246039"/>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604840501"/>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3"/>
          <a:srcRect l="194" t="12325" r="52597" b="36478"/>
          <a:stretch/>
        </p:blipFill>
        <p:spPr>
          <a:xfrm>
            <a:off x="752833" y="777089"/>
            <a:ext cx="10686334" cy="5266660"/>
          </a:xfrm>
          <a:prstGeom prst="rect">
            <a:avLst/>
          </a:prstGeom>
        </p:spPr>
      </p:pic>
      <p:sp>
        <p:nvSpPr>
          <p:cNvPr id="2" name="Title 1"/>
          <p:cNvSpPr>
            <a:spLocks noGrp="1"/>
          </p:cNvSpPr>
          <p:nvPr>
            <p:ph type="title"/>
          </p:nvPr>
        </p:nvSpPr>
        <p:spPr>
          <a:xfrm>
            <a:off x="609600" y="274638"/>
            <a:ext cx="10972800" cy="473507"/>
          </a:xfrm>
        </p:spPr>
        <p:txBody>
          <a:bodyPr/>
          <a:lstStyle/>
          <a:p>
            <a:r>
              <a:rPr lang="en-US" sz="3200" b="1" dirty="0"/>
              <a:t>PRH Website Overview</a:t>
            </a:r>
            <a:endParaRPr lang="en-US" sz="3200" dirty="0"/>
          </a:p>
        </p:txBody>
      </p:sp>
      <p:sp>
        <p:nvSpPr>
          <p:cNvPr id="4" name="Slide Number Placeholder 3">
            <a:extLst>
              <a:ext uri="{FF2B5EF4-FFF2-40B4-BE49-F238E27FC236}">
                <a16:creationId xmlns:a16="http://schemas.microsoft.com/office/drawing/2014/main" id="{8FAC0427-D847-4710-B170-151663DEAF0A}"/>
              </a:ext>
            </a:extLst>
          </p:cNvPr>
          <p:cNvSpPr>
            <a:spLocks noGrp="1"/>
          </p:cNvSpPr>
          <p:nvPr>
            <p:ph type="sldNum" sz="quarter" idx="12"/>
          </p:nvPr>
        </p:nvSpPr>
        <p:spPr>
          <a:xfrm>
            <a:off x="3155950" y="6400799"/>
            <a:ext cx="2844800" cy="365125"/>
          </a:xfrm>
        </p:spPr>
        <p:txBody>
          <a:bodyPr/>
          <a:lstStyle/>
          <a:p>
            <a:pPr>
              <a:defRPr/>
            </a:pPr>
            <a:fld id="{92BF6CEB-EF9F-45F9-87E9-09CED4150453}" type="slidenum">
              <a:rPr lang="en-US" altLang="en-US" smtClean="0">
                <a:solidFill>
                  <a:schemeClr val="tx1"/>
                </a:solidFill>
              </a:rPr>
              <a:pPr>
                <a:defRPr/>
              </a:pPr>
              <a:t>22</a:t>
            </a:fld>
            <a:endParaRPr lang="en-US" altLang="en-US" dirty="0">
              <a:solidFill>
                <a:schemeClr val="tx1"/>
              </a:solidFill>
            </a:endParaRPr>
          </a:p>
        </p:txBody>
      </p:sp>
      <p:sp>
        <p:nvSpPr>
          <p:cNvPr id="6" name="Rectangle 5">
            <a:extLst>
              <a:ext uri="{FF2B5EF4-FFF2-40B4-BE49-F238E27FC236}">
                <a16:creationId xmlns:a16="http://schemas.microsoft.com/office/drawing/2014/main" id="{9833A4B1-BB4F-47F6-988E-03806E93E974}"/>
              </a:ext>
            </a:extLst>
          </p:cNvPr>
          <p:cNvSpPr/>
          <p:nvPr/>
        </p:nvSpPr>
        <p:spPr>
          <a:xfrm>
            <a:off x="752833" y="5757999"/>
            <a:ext cx="975360" cy="28575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763871166"/>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473507"/>
          </a:xfrm>
        </p:spPr>
        <p:txBody>
          <a:bodyPr/>
          <a:lstStyle/>
          <a:p>
            <a:r>
              <a:rPr lang="en-US" sz="3200" b="1" dirty="0"/>
              <a:t>PRH Website Overview</a:t>
            </a:r>
            <a:endParaRPr lang="en-US" sz="3200" dirty="0"/>
          </a:p>
        </p:txBody>
      </p:sp>
      <p:pic>
        <p:nvPicPr>
          <p:cNvPr id="3" name="Picture 2"/>
          <p:cNvPicPr>
            <a:picLocks noChangeAspect="1"/>
          </p:cNvPicPr>
          <p:nvPr/>
        </p:nvPicPr>
        <p:blipFill rotWithShape="1">
          <a:blip r:embed="rId3"/>
          <a:srcRect l="271" t="12808" r="42403" b="31791"/>
          <a:stretch/>
        </p:blipFill>
        <p:spPr>
          <a:xfrm>
            <a:off x="730323" y="811271"/>
            <a:ext cx="10744366" cy="5263717"/>
          </a:xfrm>
          <a:prstGeom prst="rect">
            <a:avLst/>
          </a:prstGeom>
        </p:spPr>
      </p:pic>
      <p:sp>
        <p:nvSpPr>
          <p:cNvPr id="4" name="Rectangle 3"/>
          <p:cNvSpPr/>
          <p:nvPr/>
        </p:nvSpPr>
        <p:spPr>
          <a:xfrm>
            <a:off x="730323" y="5775729"/>
            <a:ext cx="1438102" cy="299259"/>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Slide Number Placeholder 4">
            <a:extLst>
              <a:ext uri="{FF2B5EF4-FFF2-40B4-BE49-F238E27FC236}">
                <a16:creationId xmlns:a16="http://schemas.microsoft.com/office/drawing/2014/main" id="{A92FEDAE-9525-4F0F-834D-D39FD471DF7D}"/>
              </a:ext>
            </a:extLst>
          </p:cNvPr>
          <p:cNvSpPr>
            <a:spLocks noGrp="1"/>
          </p:cNvSpPr>
          <p:nvPr>
            <p:ph type="sldNum" sz="quarter" idx="12"/>
          </p:nvPr>
        </p:nvSpPr>
        <p:spPr>
          <a:xfrm>
            <a:off x="3127375" y="6400799"/>
            <a:ext cx="2844800" cy="365125"/>
          </a:xfrm>
        </p:spPr>
        <p:txBody>
          <a:bodyPr/>
          <a:lstStyle/>
          <a:p>
            <a:pPr>
              <a:defRPr/>
            </a:pPr>
            <a:fld id="{92BF6CEB-EF9F-45F9-87E9-09CED4150453}" type="slidenum">
              <a:rPr lang="en-US" altLang="en-US" smtClean="0">
                <a:solidFill>
                  <a:schemeClr val="tx1"/>
                </a:solidFill>
              </a:rPr>
              <a:pPr>
                <a:defRPr/>
              </a:pPr>
              <a:t>23</a:t>
            </a:fld>
            <a:endParaRPr lang="en-US" altLang="en-US" dirty="0">
              <a:solidFill>
                <a:schemeClr val="tx1"/>
              </a:solidFill>
            </a:endParaRPr>
          </a:p>
        </p:txBody>
      </p:sp>
    </p:spTree>
    <p:extLst>
      <p:ext uri="{BB962C8B-B14F-4D97-AF65-F5344CB8AC3E}">
        <p14:creationId xmlns:p14="http://schemas.microsoft.com/office/powerpoint/2010/main" val="3589929561"/>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rotWithShape="1">
          <a:blip r:embed="rId3"/>
          <a:srcRect l="311" t="11706" r="42519" b="28002"/>
          <a:stretch/>
        </p:blipFill>
        <p:spPr>
          <a:xfrm>
            <a:off x="507845" y="885151"/>
            <a:ext cx="10994344" cy="5144140"/>
          </a:xfrm>
          <a:prstGeom prst="rect">
            <a:avLst/>
          </a:prstGeom>
        </p:spPr>
      </p:pic>
      <p:sp>
        <p:nvSpPr>
          <p:cNvPr id="2" name="Title 1"/>
          <p:cNvSpPr>
            <a:spLocks noGrp="1"/>
          </p:cNvSpPr>
          <p:nvPr>
            <p:ph type="title"/>
          </p:nvPr>
        </p:nvSpPr>
        <p:spPr>
          <a:xfrm>
            <a:off x="609600" y="274638"/>
            <a:ext cx="10972800" cy="473507"/>
          </a:xfrm>
        </p:spPr>
        <p:txBody>
          <a:bodyPr/>
          <a:lstStyle/>
          <a:p>
            <a:r>
              <a:rPr lang="en-US" sz="3200" b="1" dirty="0"/>
              <a:t>PRH Website Overview</a:t>
            </a:r>
            <a:endParaRPr lang="en-US" sz="3200" dirty="0"/>
          </a:p>
        </p:txBody>
      </p:sp>
      <p:sp>
        <p:nvSpPr>
          <p:cNvPr id="4" name="Rectangle 3"/>
          <p:cNvSpPr/>
          <p:nvPr/>
        </p:nvSpPr>
        <p:spPr>
          <a:xfrm>
            <a:off x="507845" y="5663407"/>
            <a:ext cx="1444708" cy="312631"/>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Slide Number Placeholder 4">
            <a:extLst>
              <a:ext uri="{FF2B5EF4-FFF2-40B4-BE49-F238E27FC236}">
                <a16:creationId xmlns:a16="http://schemas.microsoft.com/office/drawing/2014/main" id="{89E8F087-8C6E-4ACB-BD76-C6298F815AD5}"/>
              </a:ext>
            </a:extLst>
          </p:cNvPr>
          <p:cNvSpPr>
            <a:spLocks noGrp="1"/>
          </p:cNvSpPr>
          <p:nvPr>
            <p:ph type="sldNum" sz="quarter" idx="12"/>
          </p:nvPr>
        </p:nvSpPr>
        <p:spPr>
          <a:xfrm>
            <a:off x="3155950" y="6400799"/>
            <a:ext cx="2844800" cy="365125"/>
          </a:xfrm>
        </p:spPr>
        <p:txBody>
          <a:bodyPr/>
          <a:lstStyle/>
          <a:p>
            <a:pPr>
              <a:defRPr/>
            </a:pPr>
            <a:fld id="{92BF6CEB-EF9F-45F9-87E9-09CED4150453}" type="slidenum">
              <a:rPr lang="en-US" altLang="en-US" smtClean="0">
                <a:solidFill>
                  <a:schemeClr val="tx1"/>
                </a:solidFill>
              </a:rPr>
              <a:pPr>
                <a:defRPr/>
              </a:pPr>
              <a:t>24</a:t>
            </a:fld>
            <a:endParaRPr lang="en-US" altLang="en-US" dirty="0">
              <a:solidFill>
                <a:schemeClr val="tx1"/>
              </a:solidFill>
            </a:endParaRPr>
          </a:p>
        </p:txBody>
      </p:sp>
    </p:spTree>
    <p:extLst>
      <p:ext uri="{BB962C8B-B14F-4D97-AF65-F5344CB8AC3E}">
        <p14:creationId xmlns:p14="http://schemas.microsoft.com/office/powerpoint/2010/main" val="1995356392"/>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rotWithShape="1">
          <a:blip r:embed="rId3"/>
          <a:srcRect l="155" t="12187" r="41860" b="24832"/>
          <a:stretch/>
        </p:blipFill>
        <p:spPr>
          <a:xfrm>
            <a:off x="793897" y="859397"/>
            <a:ext cx="10604206" cy="5101672"/>
          </a:xfrm>
          <a:prstGeom prst="rect">
            <a:avLst/>
          </a:prstGeom>
        </p:spPr>
      </p:pic>
      <p:sp>
        <p:nvSpPr>
          <p:cNvPr id="2" name="Title 1"/>
          <p:cNvSpPr>
            <a:spLocks noGrp="1"/>
          </p:cNvSpPr>
          <p:nvPr>
            <p:ph type="title"/>
          </p:nvPr>
        </p:nvSpPr>
        <p:spPr>
          <a:xfrm>
            <a:off x="609600" y="274638"/>
            <a:ext cx="10972800" cy="473507"/>
          </a:xfrm>
        </p:spPr>
        <p:txBody>
          <a:bodyPr/>
          <a:lstStyle/>
          <a:p>
            <a:r>
              <a:rPr lang="en-US" sz="3200" b="1" dirty="0"/>
              <a:t>PRH Website Overview</a:t>
            </a:r>
            <a:endParaRPr lang="en-US" sz="3200" dirty="0"/>
          </a:p>
        </p:txBody>
      </p:sp>
      <p:sp>
        <p:nvSpPr>
          <p:cNvPr id="4" name="Rectangle 3"/>
          <p:cNvSpPr/>
          <p:nvPr/>
        </p:nvSpPr>
        <p:spPr>
          <a:xfrm>
            <a:off x="793896" y="5651405"/>
            <a:ext cx="1426789" cy="309664"/>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Slide Number Placeholder 4">
            <a:extLst>
              <a:ext uri="{FF2B5EF4-FFF2-40B4-BE49-F238E27FC236}">
                <a16:creationId xmlns:a16="http://schemas.microsoft.com/office/drawing/2014/main" id="{D786AA24-DB80-495A-9DB4-54B9138ADAD0}"/>
              </a:ext>
            </a:extLst>
          </p:cNvPr>
          <p:cNvSpPr>
            <a:spLocks noGrp="1"/>
          </p:cNvSpPr>
          <p:nvPr>
            <p:ph type="sldNum" sz="quarter" idx="12"/>
          </p:nvPr>
        </p:nvSpPr>
        <p:spPr>
          <a:xfrm>
            <a:off x="3136900" y="6434575"/>
            <a:ext cx="2844800" cy="365125"/>
          </a:xfrm>
        </p:spPr>
        <p:txBody>
          <a:bodyPr/>
          <a:lstStyle/>
          <a:p>
            <a:pPr>
              <a:defRPr/>
            </a:pPr>
            <a:fld id="{92BF6CEB-EF9F-45F9-87E9-09CED4150453}" type="slidenum">
              <a:rPr lang="en-US" altLang="en-US" smtClean="0">
                <a:solidFill>
                  <a:schemeClr val="tx1"/>
                </a:solidFill>
              </a:rPr>
              <a:pPr>
                <a:defRPr/>
              </a:pPr>
              <a:t>25</a:t>
            </a:fld>
            <a:endParaRPr lang="en-US" altLang="en-US" dirty="0">
              <a:solidFill>
                <a:schemeClr val="tx1"/>
              </a:solidFill>
            </a:endParaRPr>
          </a:p>
        </p:txBody>
      </p:sp>
    </p:spTree>
    <p:extLst>
      <p:ext uri="{BB962C8B-B14F-4D97-AF65-F5344CB8AC3E}">
        <p14:creationId xmlns:p14="http://schemas.microsoft.com/office/powerpoint/2010/main" val="2233920073"/>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30382" y="152199"/>
            <a:ext cx="10972800" cy="490133"/>
          </a:xfrm>
        </p:spPr>
        <p:txBody>
          <a:bodyPr/>
          <a:lstStyle/>
          <a:p>
            <a:r>
              <a:rPr lang="en-US" sz="3200" b="1" dirty="0">
                <a:solidFill>
                  <a:prstClr val="black"/>
                </a:solidFill>
              </a:rPr>
              <a:t>PRH Website Overview</a:t>
            </a:r>
            <a:endParaRPr lang="en-US" b="1" dirty="0"/>
          </a:p>
        </p:txBody>
      </p:sp>
      <p:pic>
        <p:nvPicPr>
          <p:cNvPr id="16" name="Picture 15" descr="Screen Clipping"/>
          <p:cNvPicPr>
            <a:picLocks noChangeAspect="1"/>
          </p:cNvPicPr>
          <p:nvPr/>
        </p:nvPicPr>
        <p:blipFill>
          <a:blip r:embed="rId3">
            <a:extLst>
              <a:ext uri="{BEBA8EAE-BF5A-486C-A8C5-ECC9F3942E4B}">
                <a14:imgProps xmlns:a14="http://schemas.microsoft.com/office/drawing/2010/main">
                  <a14:imgLayer r:embed="rId4">
                    <a14:imgEffect>
                      <a14:sharpenSoften amount="25000"/>
                    </a14:imgEffect>
                    <a14:imgEffect>
                      <a14:saturation sat="200000"/>
                    </a14:imgEffect>
                    <a14:imgEffect>
                      <a14:brightnessContrast contrast="25000"/>
                    </a14:imgEffect>
                  </a14:imgLayer>
                </a14:imgProps>
              </a:ext>
              <a:ext uri="{28A0092B-C50C-407E-A947-70E740481C1C}">
                <a14:useLocalDpi xmlns:a14="http://schemas.microsoft.com/office/drawing/2010/main" val="0"/>
              </a:ext>
            </a:extLst>
          </a:blip>
          <a:stretch>
            <a:fillRect/>
          </a:stretch>
        </p:blipFill>
        <p:spPr>
          <a:xfrm>
            <a:off x="426720" y="5497429"/>
            <a:ext cx="11380124" cy="831577"/>
          </a:xfrm>
          <a:prstGeom prst="rect">
            <a:avLst/>
          </a:prstGeom>
        </p:spPr>
      </p:pic>
      <p:pic>
        <p:nvPicPr>
          <p:cNvPr id="17" name="Picture 16" descr="Screen Clipping"/>
          <p:cNvPicPr>
            <a:picLocks noChangeAspect="1"/>
          </p:cNvPicPr>
          <p:nvPr/>
        </p:nvPicPr>
        <p:blipFill>
          <a:blip r:embed="rId5">
            <a:extLst>
              <a:ext uri="{BEBA8EAE-BF5A-486C-A8C5-ECC9F3942E4B}">
                <a14:imgProps xmlns:a14="http://schemas.microsoft.com/office/drawing/2010/main">
                  <a14:imgLayer r:embed="rId6">
                    <a14:imgEffect>
                      <a14:sharpenSoften amount="25000"/>
                    </a14:imgEffect>
                    <a14:imgEffect>
                      <a14:saturation sat="200000"/>
                    </a14:imgEffect>
                    <a14:imgEffect>
                      <a14:brightnessContrast contrast="25000"/>
                    </a14:imgEffect>
                  </a14:imgLayer>
                </a14:imgProps>
              </a:ext>
              <a:ext uri="{28A0092B-C50C-407E-A947-70E740481C1C}">
                <a14:useLocalDpi xmlns:a14="http://schemas.microsoft.com/office/drawing/2010/main" val="0"/>
              </a:ext>
            </a:extLst>
          </a:blip>
          <a:stretch>
            <a:fillRect/>
          </a:stretch>
        </p:blipFill>
        <p:spPr>
          <a:xfrm>
            <a:off x="426720" y="989700"/>
            <a:ext cx="11380124" cy="1813323"/>
          </a:xfrm>
          <a:prstGeom prst="rect">
            <a:avLst/>
          </a:prstGeom>
        </p:spPr>
      </p:pic>
      <p:pic>
        <p:nvPicPr>
          <p:cNvPr id="18" name="Picture 17" descr="Screen Clipping"/>
          <p:cNvPicPr>
            <a:picLocks noChangeAspect="1"/>
          </p:cNvPicPr>
          <p:nvPr/>
        </p:nvPicPr>
        <p:blipFill>
          <a:blip r:embed="rId7">
            <a:extLst>
              <a:ext uri="{BEBA8EAE-BF5A-486C-A8C5-ECC9F3942E4B}">
                <a14:imgProps xmlns:a14="http://schemas.microsoft.com/office/drawing/2010/main">
                  <a14:imgLayer r:embed="rId8">
                    <a14:imgEffect>
                      <a14:sharpenSoften amount="25000"/>
                    </a14:imgEffect>
                    <a14:imgEffect>
                      <a14:saturation sat="200000"/>
                    </a14:imgEffect>
                    <a14:imgEffect>
                      <a14:brightnessContrast contrast="25000"/>
                    </a14:imgEffect>
                  </a14:imgLayer>
                </a14:imgProps>
              </a:ext>
              <a:ext uri="{28A0092B-C50C-407E-A947-70E740481C1C}">
                <a14:useLocalDpi xmlns:a14="http://schemas.microsoft.com/office/drawing/2010/main" val="0"/>
              </a:ext>
            </a:extLst>
          </a:blip>
          <a:stretch>
            <a:fillRect/>
          </a:stretch>
        </p:blipFill>
        <p:spPr>
          <a:xfrm>
            <a:off x="426720" y="2859808"/>
            <a:ext cx="11380124" cy="623478"/>
          </a:xfrm>
          <a:prstGeom prst="rect">
            <a:avLst/>
          </a:prstGeom>
        </p:spPr>
      </p:pic>
      <p:sp>
        <p:nvSpPr>
          <p:cNvPr id="19" name="TextBox 18"/>
          <p:cNvSpPr txBox="1"/>
          <p:nvPr/>
        </p:nvSpPr>
        <p:spPr>
          <a:xfrm>
            <a:off x="405938" y="3459298"/>
            <a:ext cx="11380124" cy="400110"/>
          </a:xfrm>
          <a:prstGeom prst="rect">
            <a:avLst/>
          </a:prstGeom>
          <a:noFill/>
        </p:spPr>
        <p:txBody>
          <a:bodyPr wrap="square" rtlCol="0">
            <a:spAutoFit/>
          </a:bodyPr>
          <a:lstStyle/>
          <a:p>
            <a:r>
              <a:rPr lang="en-US" sz="2000" b="1" dirty="0"/>
              <a:t>Functional Version of the PRH - Chapter 5, Section 5.1 R5 and R6</a:t>
            </a:r>
          </a:p>
        </p:txBody>
      </p:sp>
      <p:sp>
        <p:nvSpPr>
          <p:cNvPr id="21" name="Rectangle 20"/>
          <p:cNvSpPr/>
          <p:nvPr/>
        </p:nvSpPr>
        <p:spPr>
          <a:xfrm>
            <a:off x="426720" y="589590"/>
            <a:ext cx="6832576" cy="400110"/>
          </a:xfrm>
          <a:prstGeom prst="rect">
            <a:avLst/>
          </a:prstGeom>
        </p:spPr>
        <p:txBody>
          <a:bodyPr wrap="none">
            <a:spAutoFit/>
          </a:bodyPr>
          <a:lstStyle/>
          <a:p>
            <a:pPr lvl="0"/>
            <a:r>
              <a:rPr lang="en-US" sz="2000" b="1" dirty="0"/>
              <a:t>Linear Version of the PRH - Chapter 1, Section 1.1 a - h</a:t>
            </a:r>
          </a:p>
        </p:txBody>
      </p:sp>
      <p:pic>
        <p:nvPicPr>
          <p:cNvPr id="9" name="Picture 8"/>
          <p:cNvPicPr>
            <a:picLocks noChangeAspect="1"/>
          </p:cNvPicPr>
          <p:nvPr/>
        </p:nvPicPr>
        <p:blipFill>
          <a:blip r:embed="rId9">
            <a:extLst>
              <a:ext uri="{BEBA8EAE-BF5A-486C-A8C5-ECC9F3942E4B}">
                <a14:imgProps xmlns:a14="http://schemas.microsoft.com/office/drawing/2010/main">
                  <a14:imgLayer r:embed="rId10">
                    <a14:imgEffect>
                      <a14:sharpenSoften amount="29000"/>
                    </a14:imgEffect>
                    <a14:imgEffect>
                      <a14:saturation sat="210000"/>
                    </a14:imgEffect>
                    <a14:imgEffect>
                      <a14:brightnessContrast contrast="25000"/>
                    </a14:imgEffect>
                  </a14:imgLayer>
                </a14:imgProps>
              </a:ext>
            </a:extLst>
          </a:blip>
          <a:stretch>
            <a:fillRect/>
          </a:stretch>
        </p:blipFill>
        <p:spPr>
          <a:xfrm>
            <a:off x="405938" y="3859408"/>
            <a:ext cx="11380124" cy="1572985"/>
          </a:xfrm>
          <a:prstGeom prst="rect">
            <a:avLst/>
          </a:prstGeom>
        </p:spPr>
      </p:pic>
      <p:sp>
        <p:nvSpPr>
          <p:cNvPr id="3" name="Slide Number Placeholder 2">
            <a:extLst>
              <a:ext uri="{FF2B5EF4-FFF2-40B4-BE49-F238E27FC236}">
                <a16:creationId xmlns:a16="http://schemas.microsoft.com/office/drawing/2014/main" id="{0B4622D3-B3E6-40FA-A7E1-EB48ED963DCE}"/>
              </a:ext>
            </a:extLst>
          </p:cNvPr>
          <p:cNvSpPr>
            <a:spLocks noGrp="1"/>
          </p:cNvSpPr>
          <p:nvPr>
            <p:ph type="sldNum" sz="quarter" idx="12"/>
          </p:nvPr>
        </p:nvSpPr>
        <p:spPr>
          <a:xfrm>
            <a:off x="3175000" y="6394042"/>
            <a:ext cx="2844800" cy="365125"/>
          </a:xfrm>
        </p:spPr>
        <p:txBody>
          <a:bodyPr/>
          <a:lstStyle/>
          <a:p>
            <a:pPr>
              <a:defRPr/>
            </a:pPr>
            <a:fld id="{6CE0BB2E-B505-4BA6-934A-AB4C61CB0EDB}" type="slidenum">
              <a:rPr lang="en-US" altLang="en-US" smtClean="0">
                <a:solidFill>
                  <a:schemeClr val="tx1"/>
                </a:solidFill>
              </a:rPr>
              <a:pPr>
                <a:defRPr/>
              </a:pPr>
              <a:t>26</a:t>
            </a:fld>
            <a:endParaRPr lang="en-US" altLang="en-US" dirty="0">
              <a:solidFill>
                <a:schemeClr val="tx1"/>
              </a:solidFill>
            </a:endParaRPr>
          </a:p>
        </p:txBody>
      </p:sp>
    </p:spTree>
    <p:extLst>
      <p:ext uri="{BB962C8B-B14F-4D97-AF65-F5344CB8AC3E}">
        <p14:creationId xmlns:p14="http://schemas.microsoft.com/office/powerpoint/2010/main" val="3954463215"/>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16"/>
          <p:cNvPicPr>
            <a:picLocks noChangeAspect="1"/>
          </p:cNvPicPr>
          <p:nvPr/>
        </p:nvPicPr>
        <p:blipFill rotWithShape="1">
          <a:blip r:embed="rId3"/>
          <a:srcRect l="1279" t="23281" r="27442" b="10706"/>
          <a:stretch/>
        </p:blipFill>
        <p:spPr>
          <a:xfrm>
            <a:off x="346940" y="765175"/>
            <a:ext cx="11547135" cy="5349056"/>
          </a:xfrm>
          <a:prstGeom prst="rect">
            <a:avLst/>
          </a:prstGeom>
        </p:spPr>
      </p:pic>
      <p:sp>
        <p:nvSpPr>
          <p:cNvPr id="14339" name="Title 1"/>
          <p:cNvSpPr>
            <a:spLocks noGrp="1"/>
          </p:cNvSpPr>
          <p:nvPr>
            <p:ph type="title"/>
          </p:nvPr>
        </p:nvSpPr>
        <p:spPr>
          <a:xfrm>
            <a:off x="1931988" y="152400"/>
            <a:ext cx="8229600" cy="457200"/>
          </a:xfrm>
        </p:spPr>
        <p:txBody>
          <a:bodyPr/>
          <a:lstStyle/>
          <a:p>
            <a:r>
              <a:rPr lang="en-US" altLang="en-US" sz="3200" b="1" dirty="0"/>
              <a:t>Chapter 1 Map</a:t>
            </a:r>
          </a:p>
        </p:txBody>
      </p:sp>
      <p:sp>
        <p:nvSpPr>
          <p:cNvPr id="4" name="Oval Callout 3"/>
          <p:cNvSpPr/>
          <p:nvPr/>
        </p:nvSpPr>
        <p:spPr>
          <a:xfrm>
            <a:off x="2149999" y="120097"/>
            <a:ext cx="1192922" cy="612775"/>
          </a:xfrm>
          <a:prstGeom prst="wedgeEllipseCallout">
            <a:avLst>
              <a:gd name="adj1" fmla="val -125411"/>
              <a:gd name="adj2" fmla="val 59365"/>
            </a:avLst>
          </a:prstGeo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r>
              <a:rPr lang="en-US" sz="1000" dirty="0">
                <a:solidFill>
                  <a:prstClr val="white"/>
                </a:solidFill>
                <a:latin typeface="Arial"/>
              </a:rPr>
              <a:t>Linear Version</a:t>
            </a:r>
          </a:p>
        </p:txBody>
      </p:sp>
      <p:sp>
        <p:nvSpPr>
          <p:cNvPr id="6" name="Oval Callout 5"/>
          <p:cNvSpPr/>
          <p:nvPr/>
        </p:nvSpPr>
        <p:spPr>
          <a:xfrm>
            <a:off x="9094788" y="1249876"/>
            <a:ext cx="1066800" cy="609600"/>
          </a:xfrm>
          <a:prstGeom prst="wedgeEllipseCallout">
            <a:avLst>
              <a:gd name="adj1" fmla="val -88722"/>
              <a:gd name="adj2" fmla="val -55370"/>
            </a:avLst>
          </a:prstGeo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r>
              <a:rPr lang="en-US" sz="1200" dirty="0">
                <a:solidFill>
                  <a:prstClr val="white"/>
                </a:solidFill>
                <a:latin typeface="Arial"/>
              </a:rPr>
              <a:t>Chapter</a:t>
            </a:r>
          </a:p>
        </p:txBody>
      </p:sp>
      <p:sp>
        <p:nvSpPr>
          <p:cNvPr id="5" name="Oval Callout 4"/>
          <p:cNvSpPr/>
          <p:nvPr/>
        </p:nvSpPr>
        <p:spPr>
          <a:xfrm>
            <a:off x="7713667" y="152400"/>
            <a:ext cx="1288590" cy="612775"/>
          </a:xfrm>
          <a:prstGeom prst="wedgeEllipseCallout">
            <a:avLst>
              <a:gd name="adj1" fmla="val -101475"/>
              <a:gd name="adj2" fmla="val 51863"/>
            </a:avLst>
          </a:prstGeo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r>
              <a:rPr lang="en-US" sz="1200" dirty="0">
                <a:solidFill>
                  <a:prstClr val="white"/>
                </a:solidFill>
                <a:latin typeface="Arial"/>
              </a:rPr>
              <a:t>Functional  Version</a:t>
            </a:r>
          </a:p>
        </p:txBody>
      </p:sp>
      <p:sp>
        <p:nvSpPr>
          <p:cNvPr id="7" name="Oval Callout 6"/>
          <p:cNvSpPr/>
          <p:nvPr/>
        </p:nvSpPr>
        <p:spPr>
          <a:xfrm>
            <a:off x="5887482" y="3562478"/>
            <a:ext cx="1066800" cy="609600"/>
          </a:xfrm>
          <a:prstGeom prst="wedgeEllipseCallout">
            <a:avLst>
              <a:gd name="adj1" fmla="val 58127"/>
              <a:gd name="adj2" fmla="val -106932"/>
            </a:avLst>
          </a:prstGeo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r>
              <a:rPr lang="en-US" sz="1200" dirty="0">
                <a:solidFill>
                  <a:prstClr val="white"/>
                </a:solidFill>
                <a:latin typeface="Arial"/>
              </a:rPr>
              <a:t>Section</a:t>
            </a:r>
          </a:p>
        </p:txBody>
      </p:sp>
      <p:sp>
        <p:nvSpPr>
          <p:cNvPr id="8" name="Oval Callout 7"/>
          <p:cNvSpPr/>
          <p:nvPr/>
        </p:nvSpPr>
        <p:spPr>
          <a:xfrm>
            <a:off x="7411429" y="3927439"/>
            <a:ext cx="1517650" cy="609600"/>
          </a:xfrm>
          <a:prstGeom prst="wedgeEllipseCallout">
            <a:avLst>
              <a:gd name="adj1" fmla="val -64805"/>
              <a:gd name="adj2" fmla="val 110449"/>
            </a:avLst>
          </a:prstGeo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r>
              <a:rPr lang="en-US" sz="1200" dirty="0">
                <a:solidFill>
                  <a:prstClr val="white"/>
                </a:solidFill>
                <a:latin typeface="Arial"/>
              </a:rPr>
              <a:t>Requirement</a:t>
            </a:r>
          </a:p>
        </p:txBody>
      </p:sp>
      <p:sp>
        <p:nvSpPr>
          <p:cNvPr id="10" name="Rectangle 9"/>
          <p:cNvSpPr/>
          <p:nvPr/>
        </p:nvSpPr>
        <p:spPr>
          <a:xfrm>
            <a:off x="346940" y="4104487"/>
            <a:ext cx="1688116" cy="865105"/>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endParaRPr lang="en-US" dirty="0">
              <a:solidFill>
                <a:prstClr val="white"/>
              </a:solidFill>
              <a:latin typeface="Arial"/>
            </a:endParaRPr>
          </a:p>
        </p:txBody>
      </p:sp>
      <p:sp>
        <p:nvSpPr>
          <p:cNvPr id="14" name="Rectangle 13"/>
          <p:cNvSpPr/>
          <p:nvPr/>
        </p:nvSpPr>
        <p:spPr>
          <a:xfrm>
            <a:off x="346940" y="5513901"/>
            <a:ext cx="1736242" cy="317977"/>
          </a:xfrm>
          <a:prstGeom prst="rect">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endParaRPr lang="en-US" dirty="0">
              <a:solidFill>
                <a:prstClr val="white"/>
              </a:solidFill>
              <a:latin typeface="Arial"/>
            </a:endParaRPr>
          </a:p>
        </p:txBody>
      </p:sp>
      <p:sp>
        <p:nvSpPr>
          <p:cNvPr id="3" name="Oval 2"/>
          <p:cNvSpPr/>
          <p:nvPr/>
        </p:nvSpPr>
        <p:spPr>
          <a:xfrm>
            <a:off x="9284140" y="5696525"/>
            <a:ext cx="496570" cy="160712"/>
          </a:xfrm>
          <a:prstGeom prst="ellipse">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Slide Number Placeholder 1">
            <a:extLst>
              <a:ext uri="{FF2B5EF4-FFF2-40B4-BE49-F238E27FC236}">
                <a16:creationId xmlns:a16="http://schemas.microsoft.com/office/drawing/2014/main" id="{DF22A6F1-28D4-43C0-ACA1-8837B0B3C87E}"/>
              </a:ext>
            </a:extLst>
          </p:cNvPr>
          <p:cNvSpPr>
            <a:spLocks noGrp="1"/>
          </p:cNvSpPr>
          <p:nvPr>
            <p:ph type="sldNum" sz="quarter" idx="12"/>
          </p:nvPr>
        </p:nvSpPr>
        <p:spPr>
          <a:xfrm>
            <a:off x="3201988" y="6406609"/>
            <a:ext cx="2844800" cy="365125"/>
          </a:xfrm>
        </p:spPr>
        <p:txBody>
          <a:bodyPr/>
          <a:lstStyle/>
          <a:p>
            <a:pPr>
              <a:defRPr/>
            </a:pPr>
            <a:fld id="{92BF6CEB-EF9F-45F9-87E9-09CED4150453}" type="slidenum">
              <a:rPr lang="en-US" altLang="en-US" smtClean="0">
                <a:solidFill>
                  <a:schemeClr val="tx1"/>
                </a:solidFill>
              </a:rPr>
              <a:pPr>
                <a:defRPr/>
              </a:pPr>
              <a:t>27</a:t>
            </a:fld>
            <a:endParaRPr lang="en-US" altLang="en-US" dirty="0">
              <a:solidFill>
                <a:schemeClr val="tx1"/>
              </a:solidFill>
            </a:endParaRPr>
          </a:p>
        </p:txBody>
      </p:sp>
    </p:spTree>
    <p:extLst>
      <p:ext uri="{BB962C8B-B14F-4D97-AF65-F5344CB8AC3E}">
        <p14:creationId xmlns:p14="http://schemas.microsoft.com/office/powerpoint/2010/main" val="3535835682"/>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rotWithShape="1">
          <a:blip r:embed="rId3"/>
          <a:srcRect l="1046" t="18872" r="36279" b="24418"/>
          <a:stretch/>
        </p:blipFill>
        <p:spPr>
          <a:xfrm>
            <a:off x="465513" y="921488"/>
            <a:ext cx="11209036" cy="5032744"/>
          </a:xfrm>
          <a:prstGeom prst="rect">
            <a:avLst/>
          </a:prstGeom>
        </p:spPr>
      </p:pic>
      <p:sp>
        <p:nvSpPr>
          <p:cNvPr id="2" name="Title 1"/>
          <p:cNvSpPr>
            <a:spLocks noGrp="1"/>
          </p:cNvSpPr>
          <p:nvPr>
            <p:ph type="title"/>
          </p:nvPr>
        </p:nvSpPr>
        <p:spPr>
          <a:xfrm>
            <a:off x="617913" y="208136"/>
            <a:ext cx="10972800" cy="515071"/>
          </a:xfrm>
        </p:spPr>
        <p:txBody>
          <a:bodyPr/>
          <a:lstStyle/>
          <a:p>
            <a:r>
              <a:rPr lang="en-US" altLang="en-US" sz="3200" b="1" dirty="0">
                <a:solidFill>
                  <a:prstClr val="black"/>
                </a:solidFill>
              </a:rPr>
              <a:t>Chapter 1 Map</a:t>
            </a:r>
            <a:endParaRPr lang="en-US" sz="3200" dirty="0"/>
          </a:p>
        </p:txBody>
      </p:sp>
      <p:sp>
        <p:nvSpPr>
          <p:cNvPr id="6" name="Rectangle 5"/>
          <p:cNvSpPr/>
          <p:nvPr/>
        </p:nvSpPr>
        <p:spPr>
          <a:xfrm>
            <a:off x="465513" y="3281917"/>
            <a:ext cx="1653909" cy="43239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Slide Number Placeholder 3">
            <a:extLst>
              <a:ext uri="{FF2B5EF4-FFF2-40B4-BE49-F238E27FC236}">
                <a16:creationId xmlns:a16="http://schemas.microsoft.com/office/drawing/2014/main" id="{BE1B408A-741A-4B3B-BCA8-A02F707FB229}"/>
              </a:ext>
            </a:extLst>
          </p:cNvPr>
          <p:cNvSpPr>
            <a:spLocks noGrp="1"/>
          </p:cNvSpPr>
          <p:nvPr>
            <p:ph type="sldNum" sz="quarter" idx="12"/>
          </p:nvPr>
        </p:nvSpPr>
        <p:spPr>
          <a:xfrm>
            <a:off x="3127375" y="6467301"/>
            <a:ext cx="2844800" cy="365125"/>
          </a:xfrm>
        </p:spPr>
        <p:txBody>
          <a:bodyPr/>
          <a:lstStyle/>
          <a:p>
            <a:pPr>
              <a:defRPr/>
            </a:pPr>
            <a:fld id="{6CE0BB2E-B505-4BA6-934A-AB4C61CB0EDB}" type="slidenum">
              <a:rPr lang="en-US" altLang="en-US" smtClean="0">
                <a:solidFill>
                  <a:schemeClr val="tx1"/>
                </a:solidFill>
              </a:rPr>
              <a:pPr>
                <a:defRPr/>
              </a:pPr>
              <a:t>28</a:t>
            </a:fld>
            <a:endParaRPr lang="en-US" altLang="en-US" dirty="0">
              <a:solidFill>
                <a:schemeClr val="tx1"/>
              </a:solidFill>
            </a:endParaRPr>
          </a:p>
        </p:txBody>
      </p:sp>
    </p:spTree>
    <p:extLst>
      <p:ext uri="{BB962C8B-B14F-4D97-AF65-F5344CB8AC3E}">
        <p14:creationId xmlns:p14="http://schemas.microsoft.com/office/powerpoint/2010/main" val="3832547546"/>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Content Placeholder 13"/>
          <p:cNvPicPr>
            <a:picLocks noGrp="1" noChangeAspect="1"/>
          </p:cNvPicPr>
          <p:nvPr>
            <p:ph idx="1"/>
          </p:nvPr>
        </p:nvPicPr>
        <p:blipFill rotWithShape="1">
          <a:blip r:embed="rId3"/>
          <a:srcRect l="1077" t="18723" r="36138" b="19300"/>
          <a:stretch/>
        </p:blipFill>
        <p:spPr>
          <a:xfrm>
            <a:off x="609600" y="938463"/>
            <a:ext cx="10972800" cy="5015450"/>
          </a:xfrm>
          <a:prstGeom prst="rect">
            <a:avLst/>
          </a:prstGeom>
        </p:spPr>
      </p:pic>
      <p:sp>
        <p:nvSpPr>
          <p:cNvPr id="2" name="Title 1"/>
          <p:cNvSpPr>
            <a:spLocks noGrp="1"/>
          </p:cNvSpPr>
          <p:nvPr>
            <p:ph type="title"/>
          </p:nvPr>
        </p:nvSpPr>
        <p:spPr>
          <a:xfrm>
            <a:off x="609600" y="274638"/>
            <a:ext cx="10972800" cy="663825"/>
          </a:xfrm>
        </p:spPr>
        <p:txBody>
          <a:bodyPr/>
          <a:lstStyle/>
          <a:p>
            <a:r>
              <a:rPr lang="en-US" sz="3200" b="1" dirty="0"/>
              <a:t>Chapter 5 Map</a:t>
            </a:r>
          </a:p>
        </p:txBody>
      </p:sp>
      <p:sp>
        <p:nvSpPr>
          <p:cNvPr id="5" name="Rectangle 4"/>
          <p:cNvSpPr/>
          <p:nvPr/>
        </p:nvSpPr>
        <p:spPr>
          <a:xfrm>
            <a:off x="609600" y="3765884"/>
            <a:ext cx="1590460" cy="721893"/>
          </a:xfrm>
          <a:prstGeom prst="rect">
            <a:avLst/>
          </a:prstGeom>
          <a:noFill/>
          <a:ln>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7" name="Left-Right Arrow Callout 6"/>
          <p:cNvSpPr/>
          <p:nvPr/>
        </p:nvSpPr>
        <p:spPr>
          <a:xfrm>
            <a:off x="7174259" y="4144878"/>
            <a:ext cx="1216152" cy="324851"/>
          </a:xfrm>
          <a:prstGeom prst="leftRightArrowCallout">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dirty="0"/>
              <a:t>Split</a:t>
            </a:r>
          </a:p>
        </p:txBody>
      </p:sp>
      <p:sp>
        <p:nvSpPr>
          <p:cNvPr id="10" name="Oval Callout 9"/>
          <p:cNvSpPr/>
          <p:nvPr/>
        </p:nvSpPr>
        <p:spPr>
          <a:xfrm>
            <a:off x="5572626" y="3486149"/>
            <a:ext cx="1046747" cy="559469"/>
          </a:xfrm>
          <a:prstGeom prst="wedgeEllipseCallout">
            <a:avLst>
              <a:gd name="adj1" fmla="val 84362"/>
              <a:gd name="adj2" fmla="val -8588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dirty="0"/>
              <a:t>Section</a:t>
            </a:r>
          </a:p>
        </p:txBody>
      </p:sp>
      <p:sp>
        <p:nvSpPr>
          <p:cNvPr id="11" name="Oval Callout 10"/>
          <p:cNvSpPr/>
          <p:nvPr/>
        </p:nvSpPr>
        <p:spPr>
          <a:xfrm>
            <a:off x="8891337" y="1491915"/>
            <a:ext cx="1118937" cy="493295"/>
          </a:xfrm>
          <a:prstGeom prst="wedgeEllipseCallout">
            <a:avLst>
              <a:gd name="adj1" fmla="val -133237"/>
              <a:gd name="adj2" fmla="val -8327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dirty="0"/>
              <a:t>Chapter</a:t>
            </a:r>
          </a:p>
        </p:txBody>
      </p:sp>
      <p:sp>
        <p:nvSpPr>
          <p:cNvPr id="3" name="Slide Number Placeholder 2">
            <a:extLst>
              <a:ext uri="{FF2B5EF4-FFF2-40B4-BE49-F238E27FC236}">
                <a16:creationId xmlns:a16="http://schemas.microsoft.com/office/drawing/2014/main" id="{87EE3611-BEA1-47F2-AFDE-011CF9E1ECA3}"/>
              </a:ext>
            </a:extLst>
          </p:cNvPr>
          <p:cNvSpPr>
            <a:spLocks noGrp="1"/>
          </p:cNvSpPr>
          <p:nvPr>
            <p:ph type="sldNum" sz="quarter" idx="12"/>
          </p:nvPr>
        </p:nvSpPr>
        <p:spPr>
          <a:xfrm>
            <a:off x="3156951" y="6400799"/>
            <a:ext cx="2844800" cy="365125"/>
          </a:xfrm>
        </p:spPr>
        <p:txBody>
          <a:bodyPr/>
          <a:lstStyle/>
          <a:p>
            <a:pPr>
              <a:defRPr/>
            </a:pPr>
            <a:fld id="{6CE0BB2E-B505-4BA6-934A-AB4C61CB0EDB}" type="slidenum">
              <a:rPr lang="en-US" altLang="en-US" smtClean="0">
                <a:solidFill>
                  <a:schemeClr val="tx1"/>
                </a:solidFill>
              </a:rPr>
              <a:pPr>
                <a:defRPr/>
              </a:pPr>
              <a:t>29</a:t>
            </a:fld>
            <a:endParaRPr lang="en-US" altLang="en-US" dirty="0">
              <a:solidFill>
                <a:schemeClr val="tx1"/>
              </a:solidFill>
            </a:endParaRPr>
          </a:p>
        </p:txBody>
      </p:sp>
    </p:spTree>
    <p:extLst>
      <p:ext uri="{BB962C8B-B14F-4D97-AF65-F5344CB8AC3E}">
        <p14:creationId xmlns:p14="http://schemas.microsoft.com/office/powerpoint/2010/main" val="395640670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Purpose and Objectives</a:t>
            </a:r>
          </a:p>
        </p:txBody>
      </p:sp>
      <p:sp>
        <p:nvSpPr>
          <p:cNvPr id="3" name="Content Placeholder 2"/>
          <p:cNvSpPr>
            <a:spLocks noGrp="1"/>
          </p:cNvSpPr>
          <p:nvPr>
            <p:ph idx="1"/>
          </p:nvPr>
        </p:nvSpPr>
        <p:spPr/>
        <p:txBody>
          <a:bodyPr/>
          <a:lstStyle/>
          <a:p>
            <a:r>
              <a:rPr lang="en-US" dirty="0"/>
              <a:t>To present the new policy organization and structure.</a:t>
            </a:r>
          </a:p>
          <a:p>
            <a:endParaRPr lang="en-US" dirty="0"/>
          </a:p>
          <a:p>
            <a:r>
              <a:rPr lang="en-US" dirty="0"/>
              <a:t>To provide an overview of the new PRH website.</a:t>
            </a:r>
          </a:p>
          <a:p>
            <a:endParaRPr lang="en-US" dirty="0"/>
          </a:p>
          <a:p>
            <a:r>
              <a:rPr lang="en-US" dirty="0"/>
              <a:t>To review the reorganization process.</a:t>
            </a:r>
          </a:p>
          <a:p>
            <a:pPr marL="0" indent="0">
              <a:buNone/>
            </a:pPr>
            <a:endParaRPr lang="en-US" dirty="0"/>
          </a:p>
          <a:p>
            <a:endParaRPr lang="en-US" dirty="0"/>
          </a:p>
          <a:p>
            <a:endParaRPr lang="en-US" dirty="0"/>
          </a:p>
        </p:txBody>
      </p:sp>
      <p:sp>
        <p:nvSpPr>
          <p:cNvPr id="4" name="Slide Number Placeholder 3">
            <a:extLst>
              <a:ext uri="{FF2B5EF4-FFF2-40B4-BE49-F238E27FC236}">
                <a16:creationId xmlns:a16="http://schemas.microsoft.com/office/drawing/2014/main" id="{59A71792-05F0-4D1B-AEAC-5065E97D2CDB}"/>
              </a:ext>
            </a:extLst>
          </p:cNvPr>
          <p:cNvSpPr>
            <a:spLocks noGrp="1"/>
          </p:cNvSpPr>
          <p:nvPr>
            <p:ph type="sldNum" sz="quarter" idx="12"/>
          </p:nvPr>
        </p:nvSpPr>
        <p:spPr>
          <a:xfrm>
            <a:off x="3089275" y="6400799"/>
            <a:ext cx="2844800" cy="365125"/>
          </a:xfrm>
        </p:spPr>
        <p:txBody>
          <a:bodyPr/>
          <a:lstStyle/>
          <a:p>
            <a:pPr>
              <a:defRPr/>
            </a:pPr>
            <a:fld id="{6CE0BB2E-B505-4BA6-934A-AB4C61CB0EDB}" type="slidenum">
              <a:rPr lang="en-US" altLang="en-US" smtClean="0">
                <a:solidFill>
                  <a:schemeClr val="tx1"/>
                </a:solidFill>
              </a:rPr>
              <a:pPr>
                <a:defRPr/>
              </a:pPr>
              <a:t>3</a:t>
            </a:fld>
            <a:endParaRPr lang="en-US" altLang="en-US" dirty="0">
              <a:solidFill>
                <a:schemeClr val="tx1"/>
              </a:solidFill>
            </a:endParaRPr>
          </a:p>
        </p:txBody>
      </p:sp>
    </p:spTree>
    <p:extLst>
      <p:ext uri="{BB962C8B-B14F-4D97-AF65-F5344CB8AC3E}">
        <p14:creationId xmlns:p14="http://schemas.microsoft.com/office/powerpoint/2010/main" val="2393711575"/>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98022" y="484506"/>
            <a:ext cx="10363200" cy="1470025"/>
          </a:xfrm>
        </p:spPr>
        <p:txBody>
          <a:bodyPr/>
          <a:lstStyle/>
          <a:p>
            <a:r>
              <a:rPr lang="en-US" b="1" dirty="0"/>
              <a:t>REORGANIZATION PROCESS</a:t>
            </a:r>
          </a:p>
        </p:txBody>
      </p:sp>
      <p:pic>
        <p:nvPicPr>
          <p:cNvPr id="5" name="Picture 4" descr="ESTAR CONECTADOS NOS PERMITE APRENDER SIEMPRE | juandon ..."/>
          <p:cNvPicPr>
            <a:picLocks noChangeAspect="1"/>
          </p:cNvPicPr>
          <p:nvPr/>
        </p:nvPicPr>
        <p:blipFill>
          <a:blip r:embed="rId3">
            <a:extLst>
              <a:ext uri="{BEBA8EAE-BF5A-486C-A8C5-ECC9F3942E4B}">
                <a14:imgProps xmlns:a14="http://schemas.microsoft.com/office/drawing/2010/main">
                  <a14:imgLayer r:embed="rId4">
                    <a14:imgEffect>
                      <a14:backgroundRemoval t="5572" b="98240" l="3297" r="98462">
                        <a14:foregroundMark x1="70549" y1="29032" x2="70549" y2="29032"/>
                        <a14:foregroundMark x1="69011" y1="34311" x2="69011" y2="34311"/>
                        <a14:foregroundMark x1="28132" y1="33431" x2="28132" y2="33431"/>
                        <a14:foregroundMark x1="25495" y1="42522" x2="25495" y2="42522"/>
                        <a14:foregroundMark x1="38462" y1="48680" x2="38462" y2="48680"/>
                        <a14:foregroundMark x1="79560" y1="41056" x2="79560" y2="41056"/>
                        <a14:foregroundMark x1="20659" y1="49267" x2="20659" y2="49267"/>
                        <a14:foregroundMark x1="22198" y1="46041" x2="22198" y2="46041"/>
                      </a14:backgroundRemoval>
                    </a14:imgEffect>
                  </a14:imgLayer>
                </a14:imgProps>
              </a:ext>
              <a:ext uri="{28A0092B-C50C-407E-A947-70E740481C1C}">
                <a14:useLocalDpi xmlns:a14="http://schemas.microsoft.com/office/drawing/2010/main" val="0"/>
              </a:ext>
            </a:extLst>
          </a:blip>
          <a:stretch>
            <a:fillRect/>
          </a:stretch>
        </p:blipFill>
        <p:spPr>
          <a:xfrm>
            <a:off x="3530051" y="2467236"/>
            <a:ext cx="4333875" cy="3248025"/>
          </a:xfrm>
          <a:prstGeom prst="rect">
            <a:avLst/>
          </a:prstGeom>
        </p:spPr>
      </p:pic>
      <p:sp>
        <p:nvSpPr>
          <p:cNvPr id="3" name="Slide Number Placeholder 2">
            <a:extLst>
              <a:ext uri="{FF2B5EF4-FFF2-40B4-BE49-F238E27FC236}">
                <a16:creationId xmlns:a16="http://schemas.microsoft.com/office/drawing/2014/main" id="{B0E5A78D-6CB7-4AD5-9500-0BB885A3399F}"/>
              </a:ext>
            </a:extLst>
          </p:cNvPr>
          <p:cNvSpPr>
            <a:spLocks noGrp="1"/>
          </p:cNvSpPr>
          <p:nvPr>
            <p:ph type="sldNum" sz="quarter" idx="12"/>
          </p:nvPr>
        </p:nvSpPr>
        <p:spPr>
          <a:xfrm>
            <a:off x="3134822" y="6373495"/>
            <a:ext cx="2844800" cy="484506"/>
          </a:xfrm>
        </p:spPr>
        <p:txBody>
          <a:bodyPr/>
          <a:lstStyle/>
          <a:p>
            <a:pPr>
              <a:defRPr/>
            </a:pPr>
            <a:fld id="{E9B0F357-362F-4A8F-9A9C-67D244CDE250}" type="slidenum">
              <a:rPr lang="en-US" altLang="en-US" smtClean="0">
                <a:solidFill>
                  <a:schemeClr val="tx1"/>
                </a:solidFill>
              </a:rPr>
              <a:pPr>
                <a:defRPr/>
              </a:pPr>
              <a:t>30</a:t>
            </a:fld>
            <a:endParaRPr lang="en-US" altLang="en-US" dirty="0">
              <a:solidFill>
                <a:schemeClr val="tx1"/>
              </a:solidFill>
            </a:endParaRPr>
          </a:p>
        </p:txBody>
      </p:sp>
    </p:spTree>
    <p:extLst>
      <p:ext uri="{BB962C8B-B14F-4D97-AF65-F5344CB8AC3E}">
        <p14:creationId xmlns:p14="http://schemas.microsoft.com/office/powerpoint/2010/main" val="2835979176"/>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rot="19817255">
            <a:off x="4306059" y="4024386"/>
            <a:ext cx="3175462" cy="707886"/>
          </a:xfrm>
          <a:prstGeom prst="rect">
            <a:avLst/>
          </a:prstGeom>
          <a:noFill/>
          <a:ln>
            <a:noFill/>
          </a:ln>
        </p:spPr>
        <p:txBody>
          <a:bodyPr wrap="square" rtlCol="0">
            <a:spAutoFit/>
          </a:bodyPr>
          <a:lstStyle/>
          <a:p>
            <a:r>
              <a:rPr lang="en-US" sz="4000" dirty="0">
                <a:solidFill>
                  <a:schemeClr val="bg1">
                    <a:lumMod val="75000"/>
                  </a:schemeClr>
                </a:solidFill>
              </a:rPr>
              <a:t>S A M P L E</a:t>
            </a:r>
          </a:p>
        </p:txBody>
      </p:sp>
      <p:sp>
        <p:nvSpPr>
          <p:cNvPr id="12290" name="Title 1"/>
          <p:cNvSpPr>
            <a:spLocks noGrp="1"/>
          </p:cNvSpPr>
          <p:nvPr>
            <p:ph type="title"/>
          </p:nvPr>
        </p:nvSpPr>
        <p:spPr>
          <a:xfrm>
            <a:off x="1981200" y="201523"/>
            <a:ext cx="8229600" cy="639762"/>
          </a:xfrm>
        </p:spPr>
        <p:txBody>
          <a:bodyPr/>
          <a:lstStyle/>
          <a:p>
            <a:r>
              <a:rPr lang="en-US" altLang="en-US" sz="3200" b="1" dirty="0"/>
              <a:t>PRH Policy Review</a:t>
            </a:r>
          </a:p>
        </p:txBody>
      </p:sp>
      <p:sp>
        <p:nvSpPr>
          <p:cNvPr id="14339" name="Content Placeholder 2"/>
          <p:cNvSpPr>
            <a:spLocks noGrp="1"/>
          </p:cNvSpPr>
          <p:nvPr>
            <p:ph idx="1"/>
          </p:nvPr>
        </p:nvSpPr>
        <p:spPr>
          <a:xfrm>
            <a:off x="1981200" y="876300"/>
            <a:ext cx="8229600" cy="1295400"/>
          </a:xfrm>
        </p:spPr>
        <p:txBody>
          <a:bodyPr/>
          <a:lstStyle/>
          <a:p>
            <a:pPr>
              <a:defRPr/>
            </a:pPr>
            <a:r>
              <a:rPr lang="en-US" altLang="en-US" sz="2000" dirty="0"/>
              <a:t>The “What” - Policy defining what services must be delivered by contractors was retained.</a:t>
            </a:r>
          </a:p>
          <a:p>
            <a:pPr>
              <a:defRPr/>
            </a:pPr>
            <a:r>
              <a:rPr lang="en-US" altLang="en-US" sz="2000" dirty="0"/>
              <a:t>The “How” -  Direction explaining how to deliver services was largely removed.</a:t>
            </a:r>
          </a:p>
          <a:p>
            <a:pPr marL="0" indent="0">
              <a:spcBef>
                <a:spcPts val="290"/>
              </a:spcBef>
              <a:spcAft>
                <a:spcPts val="0"/>
              </a:spcAft>
              <a:buNone/>
              <a:defRPr/>
            </a:pPr>
            <a:endParaRPr lang="en-US" altLang="en-US" sz="1200" dirty="0"/>
          </a:p>
          <a:p>
            <a:pPr marL="0" indent="0">
              <a:buNone/>
              <a:defRPr/>
            </a:pPr>
            <a:r>
              <a:rPr lang="en-US" altLang="en-US" sz="1200" dirty="0"/>
              <a:t>		</a:t>
            </a:r>
          </a:p>
        </p:txBody>
      </p:sp>
      <p:sp>
        <p:nvSpPr>
          <p:cNvPr id="2" name="TextBox 1"/>
          <p:cNvSpPr txBox="1"/>
          <p:nvPr/>
        </p:nvSpPr>
        <p:spPr>
          <a:xfrm>
            <a:off x="1981200" y="2353887"/>
            <a:ext cx="7848600" cy="4003660"/>
          </a:xfrm>
          <a:prstGeom prst="rect">
            <a:avLst/>
          </a:prstGeom>
          <a:noFill/>
        </p:spPr>
        <p:txBody>
          <a:bodyPr>
            <a:spAutoFit/>
          </a:bodyPr>
          <a:lstStyle/>
          <a:p>
            <a:pPr marL="342900" indent="-342900" eaLnBrk="0" fontAlgn="base" hangingPunct="0">
              <a:lnSpc>
                <a:spcPts val="1900"/>
              </a:lnSpc>
              <a:defRPr/>
            </a:pPr>
            <a:r>
              <a:rPr lang="en-US" sz="1600" b="1" spc="-5" dirty="0">
                <a:solidFill>
                  <a:prstClr val="black"/>
                </a:solidFill>
                <a:latin typeface="Times New Roman" panose="02020603050405020304" pitchFamily="18" charset="0"/>
                <a:ea typeface="Times New Roman" panose="02020603050405020304" pitchFamily="18" charset="0"/>
              </a:rPr>
              <a:t>REQUIREMENTS</a:t>
            </a:r>
          </a:p>
          <a:p>
            <a:pPr marL="342900" indent="-342900" eaLnBrk="0" fontAlgn="base" hangingPunct="0">
              <a:lnSpc>
                <a:spcPts val="1600"/>
              </a:lnSpc>
              <a:defRPr/>
            </a:pPr>
            <a:endParaRPr lang="en-US" sz="1600" spc="-5" dirty="0">
              <a:solidFill>
                <a:prstClr val="black"/>
              </a:solidFill>
              <a:latin typeface="Times New Roman" panose="02020603050405020304" pitchFamily="18" charset="0"/>
              <a:ea typeface="Times New Roman" panose="02020603050405020304" pitchFamily="18" charset="0"/>
            </a:endParaRPr>
          </a:p>
          <a:p>
            <a:pPr marL="342900" indent="-342900" eaLnBrk="0" fontAlgn="base" hangingPunct="0">
              <a:lnSpc>
                <a:spcPts val="1900"/>
              </a:lnSpc>
              <a:defRPr/>
            </a:pPr>
            <a:r>
              <a:rPr lang="en-US" sz="1600" b="1" spc="-5" dirty="0">
                <a:solidFill>
                  <a:prstClr val="black"/>
                </a:solidFill>
                <a:latin typeface="Times New Roman" panose="02020603050405020304" pitchFamily="18" charset="0"/>
                <a:ea typeface="Times New Roman" panose="02020603050405020304" pitchFamily="18" charset="0"/>
              </a:rPr>
              <a:t>R1.	Conflict Resolution Skills</a:t>
            </a:r>
          </a:p>
          <a:p>
            <a:pPr marL="342900" indent="-342900" eaLnBrk="0" fontAlgn="base" hangingPunct="0">
              <a:lnSpc>
                <a:spcPts val="1600"/>
              </a:lnSpc>
              <a:defRPr/>
            </a:pPr>
            <a:endParaRPr lang="en-US" sz="1600" spc="-5" dirty="0">
              <a:solidFill>
                <a:prstClr val="black"/>
              </a:solidFill>
              <a:latin typeface="Times New Roman" panose="02020603050405020304" pitchFamily="18" charset="0"/>
              <a:ea typeface="Times New Roman" panose="02020603050405020304" pitchFamily="18" charset="0"/>
            </a:endParaRPr>
          </a:p>
          <a:p>
            <a:pPr eaLnBrk="0" fontAlgn="base" hangingPunct="0">
              <a:lnSpc>
                <a:spcPts val="1900"/>
              </a:lnSpc>
              <a:defRPr/>
            </a:pPr>
            <a:r>
              <a:rPr lang="en-US" sz="1600" spc="-5" dirty="0">
                <a:solidFill>
                  <a:prstClr val="black"/>
                </a:solidFill>
                <a:latin typeface="Times New Roman" panose="02020603050405020304" pitchFamily="18" charset="0"/>
                <a:ea typeface="Times New Roman" panose="02020603050405020304" pitchFamily="18" charset="0"/>
              </a:rPr>
              <a:t>Centers must provide each new student with instruction in basic conflict resolution techniques within the first 60 days of enrollment. </a:t>
            </a:r>
            <a:r>
              <a:rPr lang="en-US" sz="1600" strike="sngStrike" spc="-5" dirty="0">
                <a:solidFill>
                  <a:prstClr val="black"/>
                </a:solidFill>
                <a:latin typeface="Times New Roman" panose="02020603050405020304" pitchFamily="18" charset="0"/>
                <a:ea typeface="Times New Roman" panose="02020603050405020304" pitchFamily="18" charset="0"/>
              </a:rPr>
              <a:t>At a minimum, instruction must include:</a:t>
            </a:r>
          </a:p>
          <a:p>
            <a:pPr marL="342900" indent="-342900" eaLnBrk="0" fontAlgn="base" hangingPunct="0">
              <a:lnSpc>
                <a:spcPts val="1600"/>
              </a:lnSpc>
              <a:defRPr/>
            </a:pPr>
            <a:endParaRPr lang="en-US" sz="1600" strike="sngStrike" spc="-5" dirty="0">
              <a:solidFill>
                <a:prstClr val="black"/>
              </a:solidFill>
              <a:latin typeface="Times New Roman" panose="02020603050405020304" pitchFamily="18" charset="0"/>
              <a:ea typeface="Times New Roman" panose="02020603050405020304" pitchFamily="18" charset="0"/>
            </a:endParaRPr>
          </a:p>
          <a:p>
            <a:pPr marL="342900" indent="-342900" eaLnBrk="0" fontAlgn="base" hangingPunct="0">
              <a:lnSpc>
                <a:spcPts val="1900"/>
              </a:lnSpc>
              <a:defRPr/>
            </a:pPr>
            <a:r>
              <a:rPr lang="en-US" sz="1600" strike="sngStrike" spc="-5" dirty="0">
                <a:solidFill>
                  <a:prstClr val="black"/>
                </a:solidFill>
                <a:latin typeface="Times New Roman" panose="02020603050405020304" pitchFamily="18" charset="0"/>
                <a:ea typeface="Times New Roman" panose="02020603050405020304" pitchFamily="18" charset="0"/>
              </a:rPr>
              <a:t>a.	Content:</a:t>
            </a:r>
          </a:p>
          <a:p>
            <a:pPr marL="342900" indent="-342900" eaLnBrk="0" fontAlgn="base" hangingPunct="0">
              <a:lnSpc>
                <a:spcPts val="1600"/>
              </a:lnSpc>
              <a:defRPr/>
            </a:pPr>
            <a:endParaRPr lang="en-US" sz="1600" strike="sngStrike" spc="-5" dirty="0">
              <a:solidFill>
                <a:prstClr val="black"/>
              </a:solidFill>
              <a:latin typeface="Times New Roman" panose="02020603050405020304" pitchFamily="18" charset="0"/>
              <a:ea typeface="Times New Roman" panose="02020603050405020304" pitchFamily="18" charset="0"/>
            </a:endParaRPr>
          </a:p>
          <a:p>
            <a:pPr marL="800100" lvl="1" indent="-342900" eaLnBrk="0" fontAlgn="base" hangingPunct="0">
              <a:lnSpc>
                <a:spcPts val="1900"/>
              </a:lnSpc>
              <a:defRPr/>
            </a:pPr>
            <a:r>
              <a:rPr lang="en-US" sz="1600" strike="sngStrike" spc="-5" dirty="0">
                <a:solidFill>
                  <a:prstClr val="black"/>
                </a:solidFill>
                <a:latin typeface="Times New Roman" panose="02020603050405020304" pitchFamily="18" charset="0"/>
                <a:ea typeface="Times New Roman" panose="02020603050405020304" pitchFamily="18" charset="0"/>
              </a:rPr>
              <a:t>1.	Defining conflict and recognizing when it exists</a:t>
            </a:r>
          </a:p>
          <a:p>
            <a:pPr marL="800100" lvl="1" indent="-342900" eaLnBrk="0" fontAlgn="base" hangingPunct="0">
              <a:lnSpc>
                <a:spcPts val="1900"/>
              </a:lnSpc>
              <a:defRPr/>
            </a:pPr>
            <a:r>
              <a:rPr lang="en-US" sz="1600" strike="sngStrike" spc="-5" dirty="0">
                <a:solidFill>
                  <a:prstClr val="black"/>
                </a:solidFill>
                <a:latin typeface="Times New Roman" panose="02020603050405020304" pitchFamily="18" charset="0"/>
                <a:ea typeface="Times New Roman" panose="02020603050405020304" pitchFamily="18" charset="0"/>
              </a:rPr>
              <a:t>2.	Developing strategies for dealing with conflict</a:t>
            </a:r>
          </a:p>
          <a:p>
            <a:pPr marL="800100" lvl="1" indent="-342900" eaLnBrk="0" fontAlgn="base" hangingPunct="0">
              <a:lnSpc>
                <a:spcPts val="1900"/>
              </a:lnSpc>
              <a:buFontTx/>
              <a:buAutoNum type="arabicPeriod" startAt="3"/>
              <a:defRPr/>
            </a:pPr>
            <a:r>
              <a:rPr lang="en-US" sz="1600" strike="sngStrike" spc="-5" dirty="0">
                <a:solidFill>
                  <a:prstClr val="black"/>
                </a:solidFill>
                <a:latin typeface="Times New Roman" panose="02020603050405020304" pitchFamily="18" charset="0"/>
                <a:ea typeface="Times New Roman" panose="02020603050405020304" pitchFamily="18" charset="0"/>
              </a:rPr>
              <a:t>Identifying resources available to help resolve conflict</a:t>
            </a:r>
          </a:p>
          <a:p>
            <a:pPr lvl="1" eaLnBrk="0" fontAlgn="base" hangingPunct="0">
              <a:lnSpc>
                <a:spcPts val="1600"/>
              </a:lnSpc>
              <a:defRPr/>
            </a:pPr>
            <a:endParaRPr lang="en-US" sz="1600" strike="sngStrike" spc="-5" dirty="0">
              <a:solidFill>
                <a:prstClr val="black"/>
              </a:solidFill>
              <a:latin typeface="Times New Roman" panose="02020603050405020304" pitchFamily="18" charset="0"/>
              <a:ea typeface="Times New Roman" panose="02020603050405020304" pitchFamily="18" charset="0"/>
            </a:endParaRPr>
          </a:p>
          <a:p>
            <a:pPr marL="342900" indent="-342900" eaLnBrk="0" fontAlgn="base" hangingPunct="0">
              <a:lnSpc>
                <a:spcPts val="1900"/>
              </a:lnSpc>
              <a:buFontTx/>
              <a:buAutoNum type="alphaLcPeriod" startAt="2"/>
              <a:defRPr/>
            </a:pPr>
            <a:r>
              <a:rPr lang="en-US" sz="1600" strike="sngStrike" spc="-5" dirty="0">
                <a:solidFill>
                  <a:prstClr val="black"/>
                </a:solidFill>
                <a:latin typeface="Times New Roman" panose="02020603050405020304" pitchFamily="18" charset="0"/>
                <a:ea typeface="Times New Roman" panose="02020603050405020304" pitchFamily="18" charset="0"/>
              </a:rPr>
              <a:t>Opportunities to learn and practice conflict resolution techniques</a:t>
            </a:r>
          </a:p>
          <a:p>
            <a:pPr eaLnBrk="0" fontAlgn="base" hangingPunct="0">
              <a:lnSpc>
                <a:spcPts val="1600"/>
              </a:lnSpc>
              <a:defRPr/>
            </a:pPr>
            <a:endParaRPr lang="en-US" sz="1600" strike="sngStrike" spc="-5" dirty="0">
              <a:solidFill>
                <a:prstClr val="black"/>
              </a:solidFill>
              <a:latin typeface="Times New Roman" panose="02020603050405020304" pitchFamily="18" charset="0"/>
              <a:ea typeface="Times New Roman" panose="02020603050405020304" pitchFamily="18" charset="0"/>
            </a:endParaRPr>
          </a:p>
          <a:p>
            <a:pPr marL="342900" indent="-342900" eaLnBrk="0" fontAlgn="base" hangingPunct="0">
              <a:lnSpc>
                <a:spcPts val="1900"/>
              </a:lnSpc>
              <a:defRPr/>
            </a:pPr>
            <a:r>
              <a:rPr lang="en-US" sz="1600" strike="sngStrike" spc="-5" dirty="0">
                <a:solidFill>
                  <a:prstClr val="black"/>
                </a:solidFill>
                <a:latin typeface="Times New Roman" panose="02020603050405020304" pitchFamily="18" charset="0"/>
                <a:ea typeface="Times New Roman" panose="02020603050405020304" pitchFamily="18" charset="0"/>
              </a:rPr>
              <a:t>c.	Explanation of the importance of conflict resolution skills in Job Corps and in the workplace</a:t>
            </a:r>
          </a:p>
        </p:txBody>
      </p:sp>
      <p:sp>
        <p:nvSpPr>
          <p:cNvPr id="3" name="Rectangle 2"/>
          <p:cNvSpPr/>
          <p:nvPr/>
        </p:nvSpPr>
        <p:spPr>
          <a:xfrm>
            <a:off x="4056611" y="2133600"/>
            <a:ext cx="8046720" cy="44057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Slide Number Placeholder 3">
            <a:extLst>
              <a:ext uri="{FF2B5EF4-FFF2-40B4-BE49-F238E27FC236}">
                <a16:creationId xmlns:a16="http://schemas.microsoft.com/office/drawing/2014/main" id="{B412A6C9-3728-4B88-B821-D0C594581B5A}"/>
              </a:ext>
            </a:extLst>
          </p:cNvPr>
          <p:cNvSpPr>
            <a:spLocks noGrp="1"/>
          </p:cNvSpPr>
          <p:nvPr>
            <p:ph type="sldNum" sz="quarter" idx="12"/>
          </p:nvPr>
        </p:nvSpPr>
        <p:spPr>
          <a:xfrm>
            <a:off x="3184525" y="6473914"/>
            <a:ext cx="2844800" cy="365125"/>
          </a:xfrm>
        </p:spPr>
        <p:txBody>
          <a:bodyPr/>
          <a:lstStyle/>
          <a:p>
            <a:pPr>
              <a:defRPr/>
            </a:pPr>
            <a:fld id="{6CE0BB2E-B505-4BA6-934A-AB4C61CB0EDB}" type="slidenum">
              <a:rPr lang="en-US" altLang="en-US" smtClean="0">
                <a:solidFill>
                  <a:schemeClr val="tx1"/>
                </a:solidFill>
              </a:rPr>
              <a:pPr>
                <a:defRPr/>
              </a:pPr>
              <a:t>31</a:t>
            </a:fld>
            <a:endParaRPr lang="en-US" altLang="en-US" dirty="0">
              <a:solidFill>
                <a:schemeClr val="tx1"/>
              </a:solidFill>
            </a:endParaRPr>
          </a:p>
        </p:txBody>
      </p:sp>
    </p:spTree>
    <p:extLst>
      <p:ext uri="{BB962C8B-B14F-4D97-AF65-F5344CB8AC3E}">
        <p14:creationId xmlns:p14="http://schemas.microsoft.com/office/powerpoint/2010/main" val="346988491"/>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rot="19817255">
            <a:off x="4306059" y="4024386"/>
            <a:ext cx="3175462" cy="707886"/>
          </a:xfrm>
          <a:prstGeom prst="rect">
            <a:avLst/>
          </a:prstGeom>
          <a:noFill/>
          <a:ln>
            <a:noFill/>
          </a:ln>
        </p:spPr>
        <p:txBody>
          <a:bodyPr wrap="square" rtlCol="0">
            <a:spAutoFit/>
          </a:bodyPr>
          <a:lstStyle/>
          <a:p>
            <a:r>
              <a:rPr lang="en-US" sz="4000" dirty="0">
                <a:solidFill>
                  <a:schemeClr val="bg1">
                    <a:lumMod val="75000"/>
                  </a:schemeClr>
                </a:solidFill>
              </a:rPr>
              <a:t>S A M P L E</a:t>
            </a:r>
          </a:p>
        </p:txBody>
      </p:sp>
      <p:sp>
        <p:nvSpPr>
          <p:cNvPr id="13314" name="Title 1"/>
          <p:cNvSpPr>
            <a:spLocks noGrp="1"/>
          </p:cNvSpPr>
          <p:nvPr>
            <p:ph type="title"/>
          </p:nvPr>
        </p:nvSpPr>
        <p:spPr>
          <a:xfrm>
            <a:off x="1981200" y="274638"/>
            <a:ext cx="8229600" cy="639762"/>
          </a:xfrm>
        </p:spPr>
        <p:txBody>
          <a:bodyPr/>
          <a:lstStyle/>
          <a:p>
            <a:r>
              <a:rPr lang="en-US" altLang="en-US" sz="3200" b="1" dirty="0"/>
              <a:t>PRH Policy Review</a:t>
            </a:r>
          </a:p>
        </p:txBody>
      </p:sp>
      <p:sp>
        <p:nvSpPr>
          <p:cNvPr id="15363" name="Content Placeholder 2"/>
          <p:cNvSpPr>
            <a:spLocks noGrp="1"/>
          </p:cNvSpPr>
          <p:nvPr>
            <p:ph idx="1"/>
          </p:nvPr>
        </p:nvSpPr>
        <p:spPr>
          <a:xfrm>
            <a:off x="1981200" y="938214"/>
            <a:ext cx="8229600" cy="5157787"/>
          </a:xfrm>
        </p:spPr>
        <p:txBody>
          <a:bodyPr/>
          <a:lstStyle/>
          <a:p>
            <a:pPr>
              <a:defRPr/>
            </a:pPr>
            <a:r>
              <a:rPr lang="en-US" altLang="en-US" sz="2000" dirty="0"/>
              <a:t>Direction given to National or Regional Offices was removed, unless it was needed to clarify the contractor’s role in the process. (SOPs will be created to drive National and Regional policy).</a:t>
            </a:r>
          </a:p>
          <a:p>
            <a:pPr marL="0" indent="0">
              <a:buNone/>
              <a:defRPr/>
            </a:pPr>
            <a:endParaRPr lang="en-US" altLang="en-US" sz="2000" dirty="0"/>
          </a:p>
          <a:p>
            <a:pPr lvl="0">
              <a:lnSpc>
                <a:spcPts val="1900"/>
              </a:lnSpc>
              <a:spcBef>
                <a:spcPts val="0"/>
              </a:spcBef>
              <a:spcAft>
                <a:spcPts val="0"/>
              </a:spcAft>
              <a:buNone/>
              <a:defRPr/>
            </a:pPr>
            <a:r>
              <a:rPr lang="en-US" sz="1600" b="1" spc="-5" dirty="0">
                <a:solidFill>
                  <a:prstClr val="black"/>
                </a:solidFill>
                <a:latin typeface="Times New Roman" panose="02020603050405020304" pitchFamily="18" charset="0"/>
                <a:ea typeface="Times New Roman" panose="02020603050405020304" pitchFamily="18" charset="0"/>
              </a:rPr>
              <a:t>REQUIREMENTS</a:t>
            </a:r>
          </a:p>
          <a:p>
            <a:pPr lvl="0">
              <a:lnSpc>
                <a:spcPts val="1900"/>
              </a:lnSpc>
              <a:spcBef>
                <a:spcPts val="0"/>
              </a:spcBef>
              <a:spcAft>
                <a:spcPts val="0"/>
              </a:spcAft>
              <a:buNone/>
              <a:defRPr/>
            </a:pPr>
            <a:endParaRPr lang="en-US" sz="1600" b="1" spc="-5" dirty="0">
              <a:solidFill>
                <a:prstClr val="black"/>
              </a:solidFill>
              <a:latin typeface="Times New Roman" panose="02020603050405020304" pitchFamily="18" charset="0"/>
              <a:ea typeface="Times New Roman" panose="02020603050405020304" pitchFamily="18" charset="0"/>
            </a:endParaRPr>
          </a:p>
          <a:p>
            <a:pPr marL="0" indent="0">
              <a:buNone/>
              <a:defRPr/>
            </a:pPr>
            <a:r>
              <a:rPr lang="en-US" altLang="en-US" sz="1600" b="1" dirty="0">
                <a:latin typeface="Times New Roman" panose="02020603050405020304" pitchFamily="18" charset="0"/>
                <a:cs typeface="Times New Roman" panose="02020603050405020304" pitchFamily="18" charset="0"/>
              </a:rPr>
              <a:t>R3.  Vacant or Closed Center Facilities</a:t>
            </a:r>
          </a:p>
          <a:p>
            <a:pPr marL="0" indent="0">
              <a:buNone/>
              <a:defRPr/>
            </a:pPr>
            <a:endParaRPr lang="en-US" altLang="en-US" sz="1600" dirty="0">
              <a:latin typeface="Times New Roman" panose="02020603050405020304" pitchFamily="18" charset="0"/>
              <a:cs typeface="Times New Roman" panose="02020603050405020304" pitchFamily="18" charset="0"/>
            </a:endParaRPr>
          </a:p>
          <a:p>
            <a:pPr marL="0" indent="0">
              <a:spcBef>
                <a:spcPts val="600"/>
              </a:spcBef>
              <a:buNone/>
              <a:defRPr/>
            </a:pPr>
            <a:r>
              <a:rPr lang="en-US" altLang="en-US" sz="1600" strike="sngStrike" dirty="0">
                <a:latin typeface="Times New Roman" panose="02020603050405020304" pitchFamily="18" charset="0"/>
                <a:cs typeface="Times New Roman" panose="02020603050405020304" pitchFamily="18" charset="0"/>
              </a:rPr>
              <a:t>a. The Job Corps National Director will be responsible for protecting and maintaining a center when it is closed, in accordance with GSA requirements.</a:t>
            </a:r>
          </a:p>
          <a:p>
            <a:pPr marL="0" indent="0">
              <a:spcBef>
                <a:spcPts val="600"/>
              </a:spcBef>
              <a:buNone/>
              <a:defRPr/>
            </a:pPr>
            <a:endParaRPr lang="en-US" altLang="en-US" sz="1600" dirty="0">
              <a:latin typeface="Times New Roman" panose="02020603050405020304" pitchFamily="18" charset="0"/>
              <a:cs typeface="Times New Roman" panose="02020603050405020304" pitchFamily="18" charset="0"/>
            </a:endParaRPr>
          </a:p>
          <a:p>
            <a:pPr marL="0" indent="0">
              <a:spcBef>
                <a:spcPts val="600"/>
              </a:spcBef>
              <a:buNone/>
              <a:defRPr/>
            </a:pPr>
            <a:r>
              <a:rPr lang="en-US" altLang="en-US" sz="1600" dirty="0">
                <a:latin typeface="Times New Roman" panose="02020603050405020304" pitchFamily="18" charset="0"/>
                <a:cs typeface="Times New Roman" panose="02020603050405020304" pitchFamily="18" charset="0"/>
              </a:rPr>
              <a:t>b. The center is responsible for protecting a building or structure that is vacant or closed on an otherwise active Job Corps center.</a:t>
            </a:r>
          </a:p>
          <a:p>
            <a:pPr marL="0" indent="0">
              <a:spcBef>
                <a:spcPts val="600"/>
              </a:spcBef>
              <a:buNone/>
              <a:defRPr/>
            </a:pPr>
            <a:endParaRPr lang="en-US" altLang="en-US" sz="1600" dirty="0">
              <a:latin typeface="Times New Roman" panose="02020603050405020304" pitchFamily="18" charset="0"/>
              <a:cs typeface="Times New Roman" panose="02020603050405020304" pitchFamily="18" charset="0"/>
            </a:endParaRPr>
          </a:p>
          <a:p>
            <a:pPr marL="0" indent="0">
              <a:spcBef>
                <a:spcPts val="600"/>
              </a:spcBef>
              <a:buNone/>
              <a:defRPr/>
            </a:pPr>
            <a:r>
              <a:rPr lang="en-US" altLang="en-US" sz="1600" dirty="0">
                <a:latin typeface="Times New Roman" panose="02020603050405020304" pitchFamily="18" charset="0"/>
                <a:cs typeface="Times New Roman" panose="02020603050405020304" pitchFamily="18" charset="0"/>
              </a:rPr>
              <a:t>c. The demolition of inactive center facilities will be accomplished in accordance with PRH Chapter 5, Section 5.8 R6, Project Implementation and Demolition​.</a:t>
            </a:r>
          </a:p>
          <a:p>
            <a:pPr marL="0" indent="0">
              <a:buNone/>
              <a:defRPr/>
            </a:pPr>
            <a:endParaRPr lang="en-US" altLang="en-US" sz="2000" dirty="0"/>
          </a:p>
          <a:p>
            <a:pPr>
              <a:defRPr/>
            </a:pPr>
            <a:endParaRPr lang="en-US" altLang="en-US" sz="2000" dirty="0"/>
          </a:p>
          <a:p>
            <a:pPr>
              <a:defRPr/>
            </a:pPr>
            <a:endParaRPr lang="en-US" altLang="en-US" sz="2000" dirty="0"/>
          </a:p>
          <a:p>
            <a:pPr marL="0" indent="0">
              <a:buNone/>
              <a:defRPr/>
            </a:pPr>
            <a:endParaRPr lang="en-US" altLang="en-US" sz="2000" dirty="0"/>
          </a:p>
          <a:p>
            <a:pPr>
              <a:defRPr/>
            </a:pPr>
            <a:endParaRPr lang="en-US" altLang="en-US" sz="2000" dirty="0"/>
          </a:p>
          <a:p>
            <a:pPr marL="0" indent="0">
              <a:buNone/>
              <a:defRPr/>
            </a:pPr>
            <a:endParaRPr lang="en-US" altLang="en-US" sz="2000" dirty="0"/>
          </a:p>
          <a:p>
            <a:pPr marL="0" indent="0">
              <a:buNone/>
              <a:defRPr/>
            </a:pPr>
            <a:endParaRPr lang="en-US" altLang="en-US" sz="2000" dirty="0"/>
          </a:p>
        </p:txBody>
      </p:sp>
      <p:sp>
        <p:nvSpPr>
          <p:cNvPr id="2" name="Slide Number Placeholder 1">
            <a:extLst>
              <a:ext uri="{FF2B5EF4-FFF2-40B4-BE49-F238E27FC236}">
                <a16:creationId xmlns:a16="http://schemas.microsoft.com/office/drawing/2014/main" id="{61956572-CD7E-49B1-B537-54D32B655AC5}"/>
              </a:ext>
            </a:extLst>
          </p:cNvPr>
          <p:cNvSpPr>
            <a:spLocks noGrp="1"/>
          </p:cNvSpPr>
          <p:nvPr>
            <p:ph type="sldNum" sz="quarter" idx="12"/>
          </p:nvPr>
        </p:nvSpPr>
        <p:spPr>
          <a:xfrm>
            <a:off x="3184525" y="6400799"/>
            <a:ext cx="2844800" cy="365125"/>
          </a:xfrm>
        </p:spPr>
        <p:txBody>
          <a:bodyPr/>
          <a:lstStyle/>
          <a:p>
            <a:pPr>
              <a:defRPr/>
            </a:pPr>
            <a:fld id="{6CE0BB2E-B505-4BA6-934A-AB4C61CB0EDB}" type="slidenum">
              <a:rPr lang="en-US" altLang="en-US" smtClean="0">
                <a:solidFill>
                  <a:schemeClr val="tx1"/>
                </a:solidFill>
              </a:rPr>
              <a:pPr>
                <a:defRPr/>
              </a:pPr>
              <a:t>32</a:t>
            </a:fld>
            <a:endParaRPr lang="en-US" altLang="en-US" dirty="0">
              <a:solidFill>
                <a:schemeClr val="tx1"/>
              </a:solidFill>
            </a:endParaRPr>
          </a:p>
        </p:txBody>
      </p:sp>
    </p:spTree>
    <p:extLst>
      <p:ext uri="{BB962C8B-B14F-4D97-AF65-F5344CB8AC3E}">
        <p14:creationId xmlns:p14="http://schemas.microsoft.com/office/powerpoint/2010/main" val="4029556829"/>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599" y="142894"/>
            <a:ext cx="10972800" cy="555786"/>
          </a:xfrm>
        </p:spPr>
        <p:txBody>
          <a:bodyPr/>
          <a:lstStyle/>
          <a:p>
            <a:r>
              <a:rPr lang="en-US" sz="3200" b="1" dirty="0"/>
              <a:t>Benefits of the Reorganized PRH</a:t>
            </a:r>
            <a:endParaRPr lang="en-US" sz="3200" dirty="0"/>
          </a:p>
        </p:txBody>
      </p:sp>
      <p:sp>
        <p:nvSpPr>
          <p:cNvPr id="6" name="TextBox 5"/>
          <p:cNvSpPr txBox="1"/>
          <p:nvPr/>
        </p:nvSpPr>
        <p:spPr>
          <a:xfrm>
            <a:off x="1146109" y="596044"/>
            <a:ext cx="9899780" cy="1261884"/>
          </a:xfrm>
          <a:prstGeom prst="rect">
            <a:avLst/>
          </a:prstGeom>
          <a:noFill/>
        </p:spPr>
        <p:txBody>
          <a:bodyPr wrap="square" rtlCol="0">
            <a:spAutoFit/>
          </a:bodyPr>
          <a:lstStyle/>
          <a:p>
            <a:pPr marL="457200" indent="-457200">
              <a:buFont typeface="Arial" panose="020B0604020202020204" pitchFamily="34" charset="0"/>
              <a:buChar char="•"/>
            </a:pPr>
            <a:r>
              <a:rPr lang="en-US" sz="2800" dirty="0"/>
              <a:t>Increased flexibility for contractors to deliver services</a:t>
            </a:r>
          </a:p>
          <a:p>
            <a:pPr marL="800100" lvl="1" indent="-342900">
              <a:lnSpc>
                <a:spcPct val="150000"/>
              </a:lnSpc>
              <a:buFont typeface="Arial" panose="020B0604020202020204" pitchFamily="34" charset="0"/>
              <a:buChar char="•"/>
            </a:pPr>
            <a:r>
              <a:rPr lang="en-US" sz="2000" dirty="0"/>
              <a:t>Reduced “how to” content to allow for customization of services</a:t>
            </a:r>
          </a:p>
          <a:p>
            <a:pPr marL="57150" indent="0">
              <a:buNone/>
            </a:pPr>
            <a:r>
              <a:rPr lang="en-US" b="1" dirty="0"/>
              <a:t>ePRH Chapter 3, Career Development Period, Section 3.7 </a:t>
            </a:r>
            <a:r>
              <a:rPr lang="en-US" b="1" dirty="0">
                <a:solidFill>
                  <a:prstClr val="black"/>
                </a:solidFill>
              </a:rPr>
              <a:t>Career Success Standards</a:t>
            </a:r>
            <a:endParaRPr lang="en-US" dirty="0"/>
          </a:p>
        </p:txBody>
      </p:sp>
      <p:sp>
        <p:nvSpPr>
          <p:cNvPr id="7" name="Rectangle 6"/>
          <p:cNvSpPr/>
          <p:nvPr/>
        </p:nvSpPr>
        <p:spPr>
          <a:xfrm>
            <a:off x="1146109" y="1950261"/>
            <a:ext cx="10293221" cy="4524315"/>
          </a:xfrm>
          <a:prstGeom prst="rect">
            <a:avLst/>
          </a:prstGeom>
          <a:ln>
            <a:noFill/>
          </a:ln>
        </p:spPr>
        <p:txBody>
          <a:bodyPr wrap="square">
            <a:spAutoFit/>
          </a:bodyPr>
          <a:lstStyle/>
          <a:p>
            <a:pPr marL="342900" marR="0" indent="-342900">
              <a:spcBef>
                <a:spcPts val="0"/>
              </a:spcBef>
              <a:spcAft>
                <a:spcPts val="0"/>
              </a:spcAft>
              <a:tabLst>
                <a:tab pos="545465" algn="l"/>
              </a:tabLst>
            </a:pPr>
            <a:r>
              <a:rPr lang="en-US" sz="1600" b="1" i="1" dirty="0">
                <a:latin typeface="Times New Roman" panose="02020603050405020304" pitchFamily="18" charset="0"/>
                <a:ea typeface="Times New Roman" panose="02020603050405020304" pitchFamily="18" charset="0"/>
              </a:rPr>
              <a:t>R2.	Strategies for</a:t>
            </a:r>
            <a:r>
              <a:rPr lang="en-US" sz="1600" b="1" i="1" spc="-40" dirty="0">
                <a:latin typeface="Times New Roman" panose="02020603050405020304" pitchFamily="18" charset="0"/>
                <a:ea typeface="Times New Roman" panose="02020603050405020304" pitchFamily="18" charset="0"/>
              </a:rPr>
              <a:t> </a:t>
            </a:r>
            <a:r>
              <a:rPr lang="en-US" sz="1600" b="1" i="1" dirty="0">
                <a:latin typeface="Times New Roman" panose="02020603050405020304" pitchFamily="18" charset="0"/>
                <a:ea typeface="Times New Roman" panose="02020603050405020304" pitchFamily="18" charset="0"/>
              </a:rPr>
              <a:t>Delivery</a:t>
            </a:r>
            <a:endParaRPr lang="en-US" sz="1600" dirty="0">
              <a:latin typeface="Times New Roman" panose="02020603050405020304" pitchFamily="18" charset="0"/>
              <a:ea typeface="Times New Roman" panose="02020603050405020304" pitchFamily="18" charset="0"/>
            </a:endParaRPr>
          </a:p>
          <a:p>
            <a:pPr marL="342900" marR="0" indent="-342900">
              <a:spcBef>
                <a:spcPts val="0"/>
              </a:spcBef>
              <a:spcAft>
                <a:spcPts val="0"/>
              </a:spcAft>
            </a:pPr>
            <a:r>
              <a:rPr lang="en-US" sz="1600" dirty="0">
                <a:latin typeface="Times New Roman" panose="02020603050405020304" pitchFamily="18" charset="0"/>
                <a:ea typeface="Times New Roman" panose="02020603050405020304" pitchFamily="18" charset="0"/>
              </a:rPr>
              <a:t> </a:t>
            </a:r>
          </a:p>
          <a:p>
            <a:pPr marL="342900" marR="0">
              <a:spcBef>
                <a:spcPts val="0"/>
              </a:spcBef>
              <a:spcAft>
                <a:spcPts val="0"/>
              </a:spcAft>
            </a:pPr>
            <a:r>
              <a:rPr lang="en-US" sz="1600" dirty="0">
                <a:latin typeface="Times New Roman" panose="02020603050405020304" pitchFamily="18" charset="0"/>
                <a:ea typeface="Times New Roman" panose="02020603050405020304" pitchFamily="18" charset="0"/>
              </a:rPr>
              <a:t>Centers must adopt strategies that provide diverse opportunities for each student to learn, practice, and develop competencies to meet all eight Career Success Standards via:</a:t>
            </a:r>
          </a:p>
          <a:p>
            <a:pPr marL="342900" marR="0">
              <a:spcBef>
                <a:spcPts val="0"/>
              </a:spcBef>
              <a:spcAft>
                <a:spcPts val="0"/>
              </a:spcAft>
            </a:pPr>
            <a:r>
              <a:rPr lang="en-US" sz="1600" dirty="0">
                <a:latin typeface="Times New Roman" panose="02020603050405020304" pitchFamily="18" charset="0"/>
                <a:ea typeface="Times New Roman" panose="02020603050405020304" pitchFamily="18" charset="0"/>
              </a:rPr>
              <a:t> </a:t>
            </a:r>
          </a:p>
          <a:p>
            <a:pPr marL="342900" marR="0" lvl="0" indent="-342900">
              <a:spcBef>
                <a:spcPts val="0"/>
              </a:spcBef>
              <a:spcAft>
                <a:spcPts val="0"/>
              </a:spcAft>
              <a:buSzPts val="1200"/>
              <a:buFont typeface="Times New Roman" panose="02020603050405020304" pitchFamily="18" charset="0"/>
              <a:buAutoNum type="alphaLcPeriod"/>
              <a:tabLst>
                <a:tab pos="1003300" algn="l"/>
              </a:tabLst>
            </a:pPr>
            <a:r>
              <a:rPr lang="en-US" sz="1600" strike="sngStrike" spc="-20" dirty="0">
                <a:latin typeface="Times New Roman" panose="02020603050405020304" pitchFamily="18" charset="0"/>
                <a:ea typeface="Times New Roman" panose="02020603050405020304" pitchFamily="18" charset="0"/>
              </a:rPr>
              <a:t>Integration of the standards into all phases of the program and all departments on center, including </a:t>
            </a:r>
            <a:r>
              <a:rPr lang="en-US" sz="1600" strike="sngStrike" spc="-20" dirty="0" err="1">
                <a:latin typeface="Times New Roman" panose="02020603050405020304" pitchFamily="18" charset="0"/>
                <a:ea typeface="Times New Roman" panose="02020603050405020304" pitchFamily="18" charset="0"/>
              </a:rPr>
              <a:t>MyPACE</a:t>
            </a:r>
            <a:r>
              <a:rPr lang="en-US" sz="1600" strike="sngStrike" spc="-20" dirty="0">
                <a:latin typeface="Times New Roman" panose="02020603050405020304" pitchFamily="18" charset="0"/>
                <a:ea typeface="Times New Roman" panose="02020603050405020304" pitchFamily="18" charset="0"/>
              </a:rPr>
              <a:t> career pathway preparation activities  </a:t>
            </a:r>
            <a:endParaRPr lang="en-US" sz="1600" spc="-20" dirty="0">
              <a:latin typeface="Times New Roman" panose="02020603050405020304" pitchFamily="18" charset="0"/>
              <a:ea typeface="Times New Roman" panose="02020603050405020304" pitchFamily="18" charset="0"/>
            </a:endParaRPr>
          </a:p>
          <a:p>
            <a:pPr marL="342900" marR="0" lvl="0" indent="-342900">
              <a:spcBef>
                <a:spcPts val="0"/>
              </a:spcBef>
              <a:spcAft>
                <a:spcPts val="0"/>
              </a:spcAft>
              <a:buSzPts val="1200"/>
              <a:buFont typeface="Times New Roman" panose="02020603050405020304" pitchFamily="18" charset="0"/>
              <a:buAutoNum type="alphaLcPeriod"/>
              <a:tabLst>
                <a:tab pos="1003300" algn="l"/>
              </a:tabLst>
            </a:pPr>
            <a:r>
              <a:rPr lang="en-US" sz="1600" strike="sngStrike" spc="-20" dirty="0">
                <a:latin typeface="Times New Roman" panose="02020603050405020304" pitchFamily="18" charset="0"/>
                <a:ea typeface="Times New Roman" panose="02020603050405020304" pitchFamily="18" charset="0"/>
              </a:rPr>
              <a:t>Integration of the standards into formal academic and career technical skills instruction</a:t>
            </a:r>
            <a:endParaRPr lang="en-US" sz="1600" spc="-20" dirty="0">
              <a:latin typeface="Times New Roman" panose="02020603050405020304" pitchFamily="18" charset="0"/>
              <a:ea typeface="Times New Roman" panose="02020603050405020304" pitchFamily="18" charset="0"/>
            </a:endParaRPr>
          </a:p>
          <a:p>
            <a:pPr marL="342900" marR="0" lvl="0" indent="-342900">
              <a:spcBef>
                <a:spcPts val="0"/>
              </a:spcBef>
              <a:spcAft>
                <a:spcPts val="0"/>
              </a:spcAft>
              <a:buSzPts val="1200"/>
              <a:buFont typeface="Times New Roman" panose="02020603050405020304" pitchFamily="18" charset="0"/>
              <a:buAutoNum type="alphaLcPeriod"/>
              <a:tabLst>
                <a:tab pos="1003300" algn="l"/>
              </a:tabLst>
            </a:pPr>
            <a:r>
              <a:rPr lang="en-US" sz="1600" strike="sngStrike" spc="-20" dirty="0">
                <a:latin typeface="Times New Roman" panose="02020603050405020304" pitchFamily="18" charset="0"/>
                <a:ea typeface="Times New Roman" panose="02020603050405020304" pitchFamily="18" charset="0"/>
              </a:rPr>
              <a:t>Individual and group lessons or project assignments, held during and after the training day and on weekends, to help students master competencies in all standards</a:t>
            </a:r>
            <a:endParaRPr lang="en-US" sz="1600" spc="-20" dirty="0">
              <a:latin typeface="Times New Roman" panose="02020603050405020304" pitchFamily="18" charset="0"/>
              <a:ea typeface="Times New Roman" panose="02020603050405020304" pitchFamily="18" charset="0"/>
            </a:endParaRPr>
          </a:p>
          <a:p>
            <a:pPr marL="342900" marR="0" lvl="0" indent="-342900">
              <a:spcBef>
                <a:spcPts val="0"/>
              </a:spcBef>
              <a:spcAft>
                <a:spcPts val="0"/>
              </a:spcAft>
              <a:buSzPts val="1200"/>
              <a:buFont typeface="Times New Roman" panose="02020603050405020304" pitchFamily="18" charset="0"/>
              <a:buAutoNum type="alphaLcPeriod"/>
              <a:tabLst>
                <a:tab pos="1003300" algn="l"/>
              </a:tabLst>
            </a:pPr>
            <a:r>
              <a:rPr lang="en-US" sz="1600" strike="sngStrike" spc="-20" dirty="0">
                <a:latin typeface="Times New Roman" panose="02020603050405020304" pitchFamily="18" charset="0"/>
                <a:ea typeface="Times New Roman" panose="02020603050405020304" pitchFamily="18" charset="0"/>
              </a:rPr>
              <a:t>Clearly established performance levels (correlated to the Evaluation of Student Progress) for competencies, tasks, assigned projects, and/or</a:t>
            </a:r>
            <a:r>
              <a:rPr lang="en-US" sz="1600" strike="sngStrike" spc="-85" dirty="0">
                <a:latin typeface="Times New Roman" panose="02020603050405020304" pitchFamily="18" charset="0"/>
                <a:ea typeface="Times New Roman" panose="02020603050405020304" pitchFamily="18" charset="0"/>
              </a:rPr>
              <a:t> </a:t>
            </a:r>
            <a:r>
              <a:rPr lang="en-US" sz="1600" strike="sngStrike" spc="-20" dirty="0">
                <a:latin typeface="Times New Roman" panose="02020603050405020304" pitchFamily="18" charset="0"/>
                <a:ea typeface="Times New Roman" panose="02020603050405020304" pitchFamily="18" charset="0"/>
              </a:rPr>
              <a:t>activities</a:t>
            </a:r>
            <a:endParaRPr lang="en-US" sz="1600" spc="-20" dirty="0">
              <a:latin typeface="Times New Roman" panose="02020603050405020304" pitchFamily="18" charset="0"/>
              <a:ea typeface="Times New Roman" panose="02020603050405020304" pitchFamily="18" charset="0"/>
            </a:endParaRPr>
          </a:p>
          <a:p>
            <a:pPr marL="342900" marR="0" lvl="0" indent="-342900">
              <a:spcBef>
                <a:spcPts val="0"/>
              </a:spcBef>
              <a:spcAft>
                <a:spcPts val="0"/>
              </a:spcAft>
              <a:buSzPts val="1200"/>
              <a:buFont typeface="Times New Roman" panose="02020603050405020304" pitchFamily="18" charset="0"/>
              <a:buAutoNum type="alphaLcPeriod"/>
              <a:tabLst>
                <a:tab pos="1003300" algn="l"/>
              </a:tabLst>
            </a:pPr>
            <a:r>
              <a:rPr lang="en-US" sz="1600" strike="sngStrike" spc="-20" dirty="0">
                <a:latin typeface="Times New Roman" panose="02020603050405020304" pitchFamily="18" charset="0"/>
                <a:ea typeface="Times New Roman" panose="02020603050405020304" pitchFamily="18" charset="0"/>
              </a:rPr>
              <a:t>Addressing the needs of students who have difficulty progressing by addressing</a:t>
            </a:r>
            <a:r>
              <a:rPr lang="en-US" sz="1600" strike="sngStrike" spc="-65" dirty="0">
                <a:latin typeface="Times New Roman" panose="02020603050405020304" pitchFamily="18" charset="0"/>
                <a:ea typeface="Times New Roman" panose="02020603050405020304" pitchFamily="18" charset="0"/>
              </a:rPr>
              <a:t> </a:t>
            </a:r>
            <a:r>
              <a:rPr lang="en-US" sz="1600" strike="sngStrike" spc="-20" dirty="0">
                <a:latin typeface="Times New Roman" panose="02020603050405020304" pitchFamily="18" charset="0"/>
                <a:ea typeface="Times New Roman" panose="02020603050405020304" pitchFamily="18" charset="0"/>
              </a:rPr>
              <a:t>and documenting these in the</a:t>
            </a:r>
            <a:r>
              <a:rPr lang="en-US" sz="1600" strike="sngStrike" spc="-30" dirty="0">
                <a:latin typeface="Times New Roman" panose="02020603050405020304" pitchFamily="18" charset="0"/>
                <a:ea typeface="Times New Roman" panose="02020603050405020304" pitchFamily="18" charset="0"/>
              </a:rPr>
              <a:t> </a:t>
            </a:r>
            <a:r>
              <a:rPr lang="en-US" sz="1600" strike="sngStrike" spc="-20" dirty="0">
                <a:latin typeface="Times New Roman" panose="02020603050405020304" pitchFamily="18" charset="0"/>
                <a:ea typeface="Times New Roman" panose="02020603050405020304" pitchFamily="18" charset="0"/>
              </a:rPr>
              <a:t>student evaluations and Center Information System (CIS) Case Notes</a:t>
            </a:r>
            <a:endParaRPr lang="en-US" sz="1600" spc="-20" dirty="0">
              <a:latin typeface="Times New Roman" panose="02020603050405020304" pitchFamily="18" charset="0"/>
              <a:ea typeface="Times New Roman" panose="02020603050405020304" pitchFamily="18" charset="0"/>
            </a:endParaRPr>
          </a:p>
          <a:p>
            <a:pPr marL="342900" marR="0" lvl="0" indent="-342900">
              <a:spcBef>
                <a:spcPts val="0"/>
              </a:spcBef>
              <a:spcAft>
                <a:spcPts val="0"/>
              </a:spcAft>
              <a:buSzPts val="1200"/>
              <a:buFont typeface="Times New Roman" panose="02020603050405020304" pitchFamily="18" charset="0"/>
              <a:buAutoNum type="alphaLcPeriod"/>
              <a:tabLst>
                <a:tab pos="1003300" algn="l"/>
              </a:tabLst>
            </a:pPr>
            <a:r>
              <a:rPr lang="en-US" sz="1600" strike="sngStrike" spc="-20" dirty="0">
                <a:latin typeface="Times New Roman" panose="02020603050405020304" pitchFamily="18" charset="0"/>
                <a:ea typeface="Times New Roman" panose="02020603050405020304" pitchFamily="18" charset="0"/>
              </a:rPr>
              <a:t>Methods for evaluating the effectiveness of the design and delivery of the</a:t>
            </a:r>
            <a:r>
              <a:rPr lang="en-US" sz="1600" strike="sngStrike" spc="-85" dirty="0">
                <a:latin typeface="Times New Roman" panose="02020603050405020304" pitchFamily="18" charset="0"/>
                <a:ea typeface="Times New Roman" panose="02020603050405020304" pitchFamily="18" charset="0"/>
              </a:rPr>
              <a:t> </a:t>
            </a:r>
            <a:r>
              <a:rPr lang="en-US" sz="1600" strike="sngStrike" spc="-20" dirty="0">
                <a:latin typeface="Times New Roman" panose="02020603050405020304" pitchFamily="18" charset="0"/>
                <a:ea typeface="Times New Roman" panose="02020603050405020304" pitchFamily="18" charset="0"/>
              </a:rPr>
              <a:t>Career Success Standards that are in</a:t>
            </a:r>
            <a:r>
              <a:rPr lang="en-US" sz="1600" strike="sngStrike" spc="-50" dirty="0">
                <a:latin typeface="Times New Roman" panose="02020603050405020304" pitchFamily="18" charset="0"/>
                <a:ea typeface="Times New Roman" panose="02020603050405020304" pitchFamily="18" charset="0"/>
              </a:rPr>
              <a:t> </a:t>
            </a:r>
            <a:r>
              <a:rPr lang="en-US" sz="1600" strike="sngStrike" spc="-20" dirty="0">
                <a:latin typeface="Times New Roman" panose="02020603050405020304" pitchFamily="18" charset="0"/>
                <a:ea typeface="Times New Roman" panose="02020603050405020304" pitchFamily="18" charset="0"/>
              </a:rPr>
              <a:t>place</a:t>
            </a:r>
            <a:endParaRPr lang="en-US" sz="1600" spc="-20" dirty="0">
              <a:latin typeface="Times New Roman" panose="02020603050405020304" pitchFamily="18" charset="0"/>
              <a:ea typeface="Times New Roman" panose="02020603050405020304" pitchFamily="18" charset="0"/>
            </a:endParaRPr>
          </a:p>
          <a:p>
            <a:pPr marL="1003300" marR="0" indent="-457200">
              <a:spcBef>
                <a:spcPts val="0"/>
              </a:spcBef>
              <a:spcAft>
                <a:spcPts val="0"/>
              </a:spcAft>
            </a:pPr>
            <a:r>
              <a:rPr lang="en-US" sz="1600" dirty="0">
                <a:latin typeface="Times New Roman" panose="02020603050405020304" pitchFamily="18" charset="0"/>
                <a:ea typeface="Times New Roman" panose="02020603050405020304" pitchFamily="18" charset="0"/>
              </a:rPr>
              <a:t> </a:t>
            </a:r>
          </a:p>
          <a:p>
            <a:pPr marL="342900" marR="0">
              <a:spcBef>
                <a:spcPts val="0"/>
              </a:spcBef>
              <a:spcAft>
                <a:spcPts val="0"/>
              </a:spcAft>
            </a:pPr>
            <a:r>
              <a:rPr lang="en-US" sz="1600" dirty="0">
                <a:latin typeface="Times New Roman" panose="02020603050405020304" pitchFamily="18" charset="0"/>
                <a:ea typeface="Times New Roman" panose="02020603050405020304" pitchFamily="18" charset="0"/>
              </a:rPr>
              <a:t>Centers must not establish a stand-alone class to teach to the standards.  The standards must be integrated into all training and center activities.</a:t>
            </a:r>
            <a:endParaRPr lang="en-US" sz="1600" dirty="0">
              <a:effectLst/>
              <a:latin typeface="Times New Roman" panose="02020603050405020304" pitchFamily="18" charset="0"/>
              <a:ea typeface="Times New Roman" panose="02020603050405020304" pitchFamily="18" charset="0"/>
            </a:endParaRPr>
          </a:p>
        </p:txBody>
      </p:sp>
      <p:sp>
        <p:nvSpPr>
          <p:cNvPr id="3" name="Slide Number Placeholder 2">
            <a:extLst>
              <a:ext uri="{FF2B5EF4-FFF2-40B4-BE49-F238E27FC236}">
                <a16:creationId xmlns:a16="http://schemas.microsoft.com/office/drawing/2014/main" id="{3829403C-3598-4522-BA81-42C7AA943909}"/>
              </a:ext>
            </a:extLst>
          </p:cNvPr>
          <p:cNvSpPr>
            <a:spLocks noGrp="1"/>
          </p:cNvSpPr>
          <p:nvPr>
            <p:ph type="sldNum" sz="quarter" idx="12"/>
          </p:nvPr>
        </p:nvSpPr>
        <p:spPr>
          <a:xfrm>
            <a:off x="3155950" y="6434052"/>
            <a:ext cx="2844800" cy="365125"/>
          </a:xfrm>
        </p:spPr>
        <p:txBody>
          <a:bodyPr/>
          <a:lstStyle/>
          <a:p>
            <a:pPr>
              <a:defRPr/>
            </a:pPr>
            <a:fld id="{92BF6CEB-EF9F-45F9-87E9-09CED4150453}" type="slidenum">
              <a:rPr lang="en-US" altLang="en-US" smtClean="0">
                <a:solidFill>
                  <a:schemeClr val="tx1"/>
                </a:solidFill>
              </a:rPr>
              <a:pPr>
                <a:defRPr/>
              </a:pPr>
              <a:t>33</a:t>
            </a:fld>
            <a:endParaRPr lang="en-US" altLang="en-US" dirty="0">
              <a:solidFill>
                <a:schemeClr val="tx1"/>
              </a:solidFill>
            </a:endParaRPr>
          </a:p>
        </p:txBody>
      </p:sp>
    </p:spTree>
    <p:extLst>
      <p:ext uri="{BB962C8B-B14F-4D97-AF65-F5344CB8AC3E}">
        <p14:creationId xmlns:p14="http://schemas.microsoft.com/office/powerpoint/2010/main" val="1566075815"/>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125009"/>
            <a:ext cx="10972800" cy="651794"/>
          </a:xfrm>
        </p:spPr>
        <p:txBody>
          <a:bodyPr/>
          <a:lstStyle/>
          <a:p>
            <a:r>
              <a:rPr lang="en-US" sz="3200" b="1" dirty="0"/>
              <a:t>Benefits of the Reorganized PRH</a:t>
            </a:r>
            <a:endParaRPr lang="en-US" sz="3200" dirty="0"/>
          </a:p>
        </p:txBody>
      </p:sp>
      <p:sp>
        <p:nvSpPr>
          <p:cNvPr id="3" name="Content Placeholder 2"/>
          <p:cNvSpPr>
            <a:spLocks noGrp="1"/>
          </p:cNvSpPr>
          <p:nvPr>
            <p:ph idx="1"/>
          </p:nvPr>
        </p:nvSpPr>
        <p:spPr>
          <a:xfrm>
            <a:off x="609600" y="701989"/>
            <a:ext cx="11040978" cy="5685748"/>
          </a:xfrm>
        </p:spPr>
        <p:txBody>
          <a:bodyPr/>
          <a:lstStyle/>
          <a:p>
            <a:r>
              <a:rPr lang="en-US" sz="2800" dirty="0"/>
              <a:t>Minimal policy duplication</a:t>
            </a:r>
          </a:p>
          <a:p>
            <a:pPr lvl="1"/>
            <a:r>
              <a:rPr lang="en-US" sz="2000" dirty="0"/>
              <a:t>The functional format combines similar requirements into a single policy statement</a:t>
            </a:r>
          </a:p>
          <a:p>
            <a:pPr lvl="2"/>
            <a:r>
              <a:rPr lang="en-US" sz="1600" dirty="0"/>
              <a:t>For example, requirements to enter case notes were found in multiple sections throughout the PRH. Sections 3.8 R7, 3.12 R4, 3.14 R4, 3.17 R2, 3.18 R5.b, 3.19 R4, and 3.20 R4 are now combined under a single requirement.    </a:t>
            </a:r>
          </a:p>
          <a:p>
            <a:pPr marL="914400" lvl="2" indent="0">
              <a:buNone/>
            </a:pPr>
            <a:endParaRPr lang="en-US" sz="1600" dirty="0"/>
          </a:p>
          <a:p>
            <a:pPr marL="0" indent="0">
              <a:buNone/>
            </a:pPr>
            <a:r>
              <a:rPr lang="en-US" sz="1800" b="1" dirty="0">
                <a:latin typeface="Times New Roman" panose="02020603050405020304" pitchFamily="18" charset="0"/>
                <a:cs typeface="Times New Roman" panose="02020603050405020304" pitchFamily="18" charset="0"/>
              </a:rPr>
              <a:t>PRH Chapter 6, Section 6.4 R11.  General Reporting/Documentation/Recordkeeping in CIS</a:t>
            </a:r>
          </a:p>
          <a:p>
            <a:pPr marL="0" indent="0">
              <a:lnSpc>
                <a:spcPts val="1200"/>
              </a:lnSpc>
              <a:spcBef>
                <a:spcPts val="0"/>
              </a:spcBef>
              <a:buNone/>
            </a:pPr>
            <a:endParaRPr lang="en-US" sz="1800" dirty="0">
              <a:latin typeface="Times New Roman" panose="02020603050405020304" pitchFamily="18" charset="0"/>
              <a:cs typeface="Times New Roman" panose="02020603050405020304" pitchFamily="18" charset="0"/>
            </a:endParaRPr>
          </a:p>
          <a:p>
            <a:pPr marL="0" indent="0">
              <a:buNone/>
            </a:pPr>
            <a:r>
              <a:rPr lang="en-US" sz="1600" dirty="0">
                <a:latin typeface="Times New Roman" panose="02020603050405020304" pitchFamily="18" charset="0"/>
                <a:cs typeface="Times New Roman" panose="02020603050405020304" pitchFamily="18" charset="0"/>
              </a:rPr>
              <a:t>Centers must document and record in CIS, all student:</a:t>
            </a:r>
          </a:p>
          <a:p>
            <a:pPr marL="0" indent="0">
              <a:lnSpc>
                <a:spcPts val="1200"/>
              </a:lnSpc>
              <a:spcBef>
                <a:spcPts val="0"/>
              </a:spcBef>
              <a:buNone/>
            </a:pPr>
            <a:endParaRPr lang="en-US" sz="1600" dirty="0">
              <a:latin typeface="Times New Roman" panose="02020603050405020304" pitchFamily="18" charset="0"/>
              <a:cs typeface="Times New Roman" panose="02020603050405020304" pitchFamily="18" charset="0"/>
            </a:endParaRPr>
          </a:p>
          <a:p>
            <a:pPr marL="0" indent="-457200">
              <a:buNone/>
            </a:pPr>
            <a:r>
              <a:rPr lang="en-US" sz="1600" dirty="0">
                <a:latin typeface="Times New Roman" panose="02020603050405020304" pitchFamily="18" charset="0"/>
                <a:cs typeface="Times New Roman" panose="02020603050405020304" pitchFamily="18" charset="0"/>
              </a:rPr>
              <a:t>a.  Concurrent Training progress (Approved alternate and additional forms of documentation must be included in the student’s permanent records upon separation.)</a:t>
            </a:r>
          </a:p>
          <a:p>
            <a:pPr marL="0" indent="0">
              <a:buNone/>
            </a:pPr>
            <a:r>
              <a:rPr lang="en-US" sz="1600" dirty="0">
                <a:latin typeface="Times New Roman" panose="02020603050405020304" pitchFamily="18" charset="0"/>
                <a:cs typeface="Times New Roman" panose="02020603050405020304" pitchFamily="18" charset="0"/>
              </a:rPr>
              <a:t>b.  Work-Based Learning (WBL) assignment and progress (WBL Module)</a:t>
            </a:r>
          </a:p>
          <a:p>
            <a:pPr marL="0" indent="0">
              <a:buNone/>
            </a:pPr>
            <a:r>
              <a:rPr lang="en-US" sz="1600" dirty="0">
                <a:latin typeface="Times New Roman" panose="02020603050405020304" pitchFamily="18" charset="0"/>
                <a:cs typeface="Times New Roman" panose="02020603050405020304" pitchFamily="18" charset="0"/>
              </a:rPr>
              <a:t>c.  Leadership training/student government participation</a:t>
            </a:r>
          </a:p>
          <a:p>
            <a:pPr marL="0" indent="0">
              <a:buNone/>
            </a:pPr>
            <a:r>
              <a:rPr lang="en-US" sz="1600" dirty="0">
                <a:latin typeface="Times New Roman" panose="02020603050405020304" pitchFamily="18" charset="0"/>
                <a:cs typeface="Times New Roman" panose="02020603050405020304" pitchFamily="18" charset="0"/>
              </a:rPr>
              <a:t>d.  Driver’s education progress and test results</a:t>
            </a:r>
          </a:p>
          <a:p>
            <a:pPr marL="0" indent="0">
              <a:buNone/>
            </a:pPr>
            <a:r>
              <a:rPr lang="en-US" sz="1600" dirty="0">
                <a:latin typeface="Times New Roman" panose="02020603050405020304" pitchFamily="18" charset="0"/>
                <a:cs typeface="Times New Roman" panose="02020603050405020304" pitchFamily="18" charset="0"/>
              </a:rPr>
              <a:t>e.  Provision for water safety instruction and swimming proficiency</a:t>
            </a:r>
          </a:p>
          <a:p>
            <a:pPr marL="0" indent="0">
              <a:buNone/>
            </a:pPr>
            <a:r>
              <a:rPr lang="en-US" sz="1600" dirty="0">
                <a:latin typeface="Times New Roman" panose="02020603050405020304" pitchFamily="18" charset="0"/>
                <a:cs typeface="Times New Roman" panose="02020603050405020304" pitchFamily="18" charset="0"/>
              </a:rPr>
              <a:t>f.  Wellness training progress and accomplishments</a:t>
            </a:r>
          </a:p>
          <a:p>
            <a:pPr marL="0" indent="0">
              <a:buNone/>
            </a:pPr>
            <a:r>
              <a:rPr lang="en-US" sz="1600" dirty="0">
                <a:latin typeface="Times New Roman" panose="02020603050405020304" pitchFamily="18" charset="0"/>
                <a:cs typeface="Times New Roman" panose="02020603050405020304" pitchFamily="18" charset="0"/>
              </a:rPr>
              <a:t>g.  English Language Learner (ELL)/Limited English Proficiency (LEP) test results and progress in the student’s Personal Career Development Plan and other applicable modules of CIS</a:t>
            </a:r>
          </a:p>
        </p:txBody>
      </p:sp>
      <p:sp>
        <p:nvSpPr>
          <p:cNvPr id="4" name="Slide Number Placeholder 3">
            <a:extLst>
              <a:ext uri="{FF2B5EF4-FFF2-40B4-BE49-F238E27FC236}">
                <a16:creationId xmlns:a16="http://schemas.microsoft.com/office/drawing/2014/main" id="{1DE1E73E-B2F6-4088-8C6D-E188DAF58671}"/>
              </a:ext>
            </a:extLst>
          </p:cNvPr>
          <p:cNvSpPr>
            <a:spLocks noGrp="1"/>
          </p:cNvSpPr>
          <p:nvPr>
            <p:ph type="sldNum" sz="quarter" idx="12"/>
          </p:nvPr>
        </p:nvSpPr>
        <p:spPr>
          <a:xfrm>
            <a:off x="3155950" y="6412774"/>
            <a:ext cx="2844800" cy="365125"/>
          </a:xfrm>
        </p:spPr>
        <p:txBody>
          <a:bodyPr/>
          <a:lstStyle/>
          <a:p>
            <a:pPr>
              <a:defRPr/>
            </a:pPr>
            <a:fld id="{6CE0BB2E-B505-4BA6-934A-AB4C61CB0EDB}" type="slidenum">
              <a:rPr lang="en-US" altLang="en-US" smtClean="0">
                <a:solidFill>
                  <a:schemeClr val="tx1"/>
                </a:solidFill>
              </a:rPr>
              <a:pPr>
                <a:defRPr/>
              </a:pPr>
              <a:t>34</a:t>
            </a:fld>
            <a:endParaRPr lang="en-US" altLang="en-US" dirty="0">
              <a:solidFill>
                <a:schemeClr val="tx1"/>
              </a:solidFill>
            </a:endParaRPr>
          </a:p>
        </p:txBody>
      </p:sp>
    </p:spTree>
    <p:extLst>
      <p:ext uri="{BB962C8B-B14F-4D97-AF65-F5344CB8AC3E}">
        <p14:creationId xmlns:p14="http://schemas.microsoft.com/office/powerpoint/2010/main" val="4167308176"/>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7739149" y="3099260"/>
            <a:ext cx="3413760" cy="2419003"/>
          </a:xfrm>
          <a:prstGeom prst="rect">
            <a:avLst/>
          </a:prstGeom>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856211" y="625822"/>
            <a:ext cx="10363200" cy="1470025"/>
          </a:xfrm>
        </p:spPr>
        <p:txBody>
          <a:bodyPr/>
          <a:lstStyle/>
          <a:p>
            <a:r>
              <a:rPr lang="en-US" dirty="0"/>
              <a:t>DEPLOYMENT</a:t>
            </a:r>
          </a:p>
        </p:txBody>
      </p:sp>
      <p:pic>
        <p:nvPicPr>
          <p:cNvPr id="3" name="Picture 2" descr="Certificate Deployment with ConfigMgr - ConfigMgrFTW!"/>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13962" y="3167148"/>
            <a:ext cx="3280063" cy="2283229"/>
          </a:xfrm>
          <a:prstGeom prst="rect">
            <a:avLst/>
          </a:prstGeom>
          <a:effectLst>
            <a:outerShdw blurRad="50800" dist="38100" dir="2700000" algn="tl" rotWithShape="0">
              <a:prstClr val="black">
                <a:alpha val="40000"/>
              </a:prstClr>
            </a:outerShdw>
          </a:effectLst>
        </p:spPr>
      </p:pic>
      <p:sp>
        <p:nvSpPr>
          <p:cNvPr id="4" name="Slide Number Placeholder 3">
            <a:extLst>
              <a:ext uri="{FF2B5EF4-FFF2-40B4-BE49-F238E27FC236}">
                <a16:creationId xmlns:a16="http://schemas.microsoft.com/office/drawing/2014/main" id="{DE2AE7E5-7746-4E3C-94FB-E8A318AB2EF8}"/>
              </a:ext>
            </a:extLst>
          </p:cNvPr>
          <p:cNvSpPr>
            <a:spLocks noGrp="1"/>
          </p:cNvSpPr>
          <p:nvPr>
            <p:ph type="sldNum" sz="quarter" idx="12"/>
          </p:nvPr>
        </p:nvSpPr>
        <p:spPr>
          <a:xfrm>
            <a:off x="3107286" y="6410325"/>
            <a:ext cx="2844800" cy="447675"/>
          </a:xfrm>
        </p:spPr>
        <p:txBody>
          <a:bodyPr/>
          <a:lstStyle/>
          <a:p>
            <a:pPr>
              <a:defRPr/>
            </a:pPr>
            <a:fld id="{E9B0F357-362F-4A8F-9A9C-67D244CDE250}" type="slidenum">
              <a:rPr lang="en-US" altLang="en-US" smtClean="0">
                <a:solidFill>
                  <a:schemeClr val="tx1"/>
                </a:solidFill>
              </a:rPr>
              <a:pPr>
                <a:defRPr/>
              </a:pPr>
              <a:t>35</a:t>
            </a:fld>
            <a:endParaRPr lang="en-US" altLang="en-US" dirty="0">
              <a:solidFill>
                <a:schemeClr val="tx1"/>
              </a:solidFill>
            </a:endParaRPr>
          </a:p>
        </p:txBody>
      </p:sp>
    </p:spTree>
    <p:extLst>
      <p:ext uri="{BB962C8B-B14F-4D97-AF65-F5344CB8AC3E}">
        <p14:creationId xmlns:p14="http://schemas.microsoft.com/office/powerpoint/2010/main" val="3426815701"/>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648075"/>
          </a:xfrm>
        </p:spPr>
        <p:txBody>
          <a:bodyPr/>
          <a:lstStyle/>
          <a:p>
            <a:r>
              <a:rPr lang="en-US" sz="3200" b="1" dirty="0"/>
              <a:t>Change Notice </a:t>
            </a:r>
            <a:r>
              <a:rPr lang="en-US" sz="3200" b="1" dirty="0" smtClean="0"/>
              <a:t>19-12</a:t>
            </a:r>
            <a:endParaRPr lang="en-US" sz="3200" b="1" dirty="0">
              <a:solidFill>
                <a:srgbClr val="FF0000"/>
              </a:solidFill>
            </a:endParaRPr>
          </a:p>
        </p:txBody>
      </p:sp>
      <p:sp>
        <p:nvSpPr>
          <p:cNvPr id="3" name="Content Placeholder 2"/>
          <p:cNvSpPr>
            <a:spLocks noGrp="1"/>
          </p:cNvSpPr>
          <p:nvPr>
            <p:ph idx="1"/>
          </p:nvPr>
        </p:nvSpPr>
        <p:spPr/>
        <p:txBody>
          <a:bodyPr/>
          <a:lstStyle/>
          <a:p>
            <a:r>
              <a:rPr lang="en-US" altLang="en-US" sz="2400" dirty="0"/>
              <a:t>The Majority of the PRH Content Changes are Non-Policy Related Updates, Editorial Changes, and Clarifications</a:t>
            </a:r>
          </a:p>
          <a:p>
            <a:pPr lvl="1"/>
            <a:r>
              <a:rPr lang="en-US" altLang="en-US" sz="2000" dirty="0"/>
              <a:t>Executed and edited minor policy changes</a:t>
            </a:r>
          </a:p>
          <a:p>
            <a:pPr lvl="1"/>
            <a:r>
              <a:rPr lang="en-US" altLang="en-US" sz="2000" dirty="0"/>
              <a:t>Formatting</a:t>
            </a:r>
          </a:p>
          <a:p>
            <a:pPr lvl="1"/>
            <a:r>
              <a:rPr lang="en-US" altLang="en-US" sz="2000" dirty="0"/>
              <a:t>Realignment of Requirements</a:t>
            </a:r>
          </a:p>
          <a:p>
            <a:pPr lvl="1"/>
            <a:r>
              <a:rPr lang="en-US" altLang="en-US" sz="2000" dirty="0"/>
              <a:t>Combining of Similar Requirements</a:t>
            </a:r>
          </a:p>
          <a:p>
            <a:r>
              <a:rPr lang="en-US" altLang="en-US" sz="2400" dirty="0"/>
              <a:t>The new PRH will emphasize functional areas</a:t>
            </a:r>
          </a:p>
          <a:p>
            <a:r>
              <a:rPr lang="en-US" altLang="en-US" sz="2400" dirty="0"/>
              <a:t>There will be 6 Policy Related Changes that will be detailed in the Change Notice</a:t>
            </a:r>
          </a:p>
          <a:p>
            <a:r>
              <a:rPr lang="en-US" altLang="en-US" sz="2400" dirty="0"/>
              <a:t>Deployment Date</a:t>
            </a:r>
            <a:r>
              <a:rPr lang="en-US" altLang="en-US" sz="2400"/>
              <a:t>:  </a:t>
            </a:r>
            <a:r>
              <a:rPr lang="en-US" altLang="en-US" sz="2400" smtClean="0"/>
              <a:t>April 6, </a:t>
            </a:r>
            <a:r>
              <a:rPr lang="en-US" altLang="en-US" sz="2400" dirty="0"/>
              <a:t>2020</a:t>
            </a:r>
          </a:p>
          <a:p>
            <a:endParaRPr lang="en-US" altLang="en-US" dirty="0"/>
          </a:p>
          <a:p>
            <a:pPr marL="457200" lvl="1" indent="0">
              <a:buNone/>
            </a:pPr>
            <a:r>
              <a:rPr lang="en-US" altLang="en-US" dirty="0"/>
              <a:t/>
            </a:r>
            <a:br>
              <a:rPr lang="en-US" altLang="en-US" dirty="0"/>
            </a:br>
            <a:endParaRPr lang="en-US" dirty="0"/>
          </a:p>
        </p:txBody>
      </p:sp>
      <p:sp>
        <p:nvSpPr>
          <p:cNvPr id="4" name="Slide Number Placeholder 3">
            <a:extLst>
              <a:ext uri="{FF2B5EF4-FFF2-40B4-BE49-F238E27FC236}">
                <a16:creationId xmlns:a16="http://schemas.microsoft.com/office/drawing/2014/main" id="{2CB43545-0BF1-48F9-A953-F9883DECD7DC}"/>
              </a:ext>
            </a:extLst>
          </p:cNvPr>
          <p:cNvSpPr>
            <a:spLocks noGrp="1"/>
          </p:cNvSpPr>
          <p:nvPr>
            <p:ph type="sldNum" sz="quarter" idx="12"/>
          </p:nvPr>
        </p:nvSpPr>
        <p:spPr>
          <a:xfrm>
            <a:off x="3165475" y="6438527"/>
            <a:ext cx="2844800" cy="365125"/>
          </a:xfrm>
        </p:spPr>
        <p:txBody>
          <a:bodyPr/>
          <a:lstStyle/>
          <a:p>
            <a:pPr>
              <a:defRPr/>
            </a:pPr>
            <a:fld id="{6CE0BB2E-B505-4BA6-934A-AB4C61CB0EDB}" type="slidenum">
              <a:rPr lang="en-US" altLang="en-US" smtClean="0">
                <a:solidFill>
                  <a:schemeClr val="tx1"/>
                </a:solidFill>
              </a:rPr>
              <a:pPr>
                <a:defRPr/>
              </a:pPr>
              <a:t>36</a:t>
            </a:fld>
            <a:endParaRPr lang="en-US" altLang="en-US" dirty="0">
              <a:solidFill>
                <a:schemeClr val="tx1"/>
              </a:solidFill>
            </a:endParaRPr>
          </a:p>
        </p:txBody>
      </p:sp>
    </p:spTree>
    <p:extLst>
      <p:ext uri="{BB962C8B-B14F-4D97-AF65-F5344CB8AC3E}">
        <p14:creationId xmlns:p14="http://schemas.microsoft.com/office/powerpoint/2010/main" val="1200906395"/>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856211" y="625822"/>
            <a:ext cx="10363200" cy="1470025"/>
          </a:xfrm>
        </p:spPr>
        <p:txBody>
          <a:bodyPr/>
          <a:lstStyle/>
          <a:p>
            <a:r>
              <a:rPr lang="en-US" dirty="0"/>
              <a:t>POST DEPLOYMENT</a:t>
            </a:r>
          </a:p>
        </p:txBody>
      </p:sp>
      <p:pic>
        <p:nvPicPr>
          <p:cNvPr id="4" name="Picture 3" descr="Steps of a Conclusion"/>
          <p:cNvPicPr>
            <a:picLocks noChangeAspect="1"/>
          </p:cNvPicPr>
          <p:nvPr/>
        </p:nvPicPr>
        <p:blipFill>
          <a:blip r:embed="rId3" cstate="print">
            <a:extLst>
              <a:ext uri="{BEBA8EAE-BF5A-486C-A8C5-ECC9F3942E4B}">
                <a14:imgProps xmlns:a14="http://schemas.microsoft.com/office/drawing/2010/main">
                  <a14:imgLayer r:embed="rId4">
                    <a14:imgEffect>
                      <a14:backgroundRemoval t="320" b="96160" l="5125" r="94398"/>
                    </a14:imgEffect>
                  </a14:imgLayer>
                </a14:imgProps>
              </a:ext>
              <a:ext uri="{28A0092B-C50C-407E-A947-70E740481C1C}">
                <a14:useLocalDpi xmlns:a14="http://schemas.microsoft.com/office/drawing/2010/main" val="0"/>
              </a:ext>
            </a:extLst>
          </a:blip>
          <a:stretch>
            <a:fillRect/>
          </a:stretch>
        </p:blipFill>
        <p:spPr>
          <a:xfrm>
            <a:off x="7731628" y="3095897"/>
            <a:ext cx="3487783" cy="2677885"/>
          </a:xfrm>
          <a:prstGeom prst="rect">
            <a:avLst/>
          </a:prstGeom>
        </p:spPr>
      </p:pic>
      <p:sp>
        <p:nvSpPr>
          <p:cNvPr id="3" name="Slide Number Placeholder 2">
            <a:extLst>
              <a:ext uri="{FF2B5EF4-FFF2-40B4-BE49-F238E27FC236}">
                <a16:creationId xmlns:a16="http://schemas.microsoft.com/office/drawing/2014/main" id="{B6000BC3-F364-4511-A55E-C4079BB74042}"/>
              </a:ext>
            </a:extLst>
          </p:cNvPr>
          <p:cNvSpPr>
            <a:spLocks noGrp="1"/>
          </p:cNvSpPr>
          <p:nvPr>
            <p:ph type="sldNum" sz="quarter" idx="12"/>
          </p:nvPr>
        </p:nvSpPr>
        <p:spPr>
          <a:xfrm>
            <a:off x="3193011" y="6384926"/>
            <a:ext cx="2844800" cy="473074"/>
          </a:xfrm>
        </p:spPr>
        <p:txBody>
          <a:bodyPr/>
          <a:lstStyle/>
          <a:p>
            <a:pPr>
              <a:defRPr/>
            </a:pPr>
            <a:fld id="{E9B0F357-362F-4A8F-9A9C-67D244CDE250}" type="slidenum">
              <a:rPr lang="en-US" altLang="en-US" smtClean="0">
                <a:solidFill>
                  <a:schemeClr val="tx1"/>
                </a:solidFill>
              </a:rPr>
              <a:pPr>
                <a:defRPr/>
              </a:pPr>
              <a:t>37</a:t>
            </a:fld>
            <a:endParaRPr lang="en-US" altLang="en-US" dirty="0">
              <a:solidFill>
                <a:schemeClr val="tx1"/>
              </a:solidFill>
            </a:endParaRPr>
          </a:p>
        </p:txBody>
      </p:sp>
    </p:spTree>
    <p:extLst>
      <p:ext uri="{BB962C8B-B14F-4D97-AF65-F5344CB8AC3E}">
        <p14:creationId xmlns:p14="http://schemas.microsoft.com/office/powerpoint/2010/main" val="2733316268"/>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648075"/>
          </a:xfrm>
        </p:spPr>
        <p:txBody>
          <a:bodyPr/>
          <a:lstStyle/>
          <a:p>
            <a:r>
              <a:rPr lang="en-US" sz="3200" b="1" dirty="0"/>
              <a:t>Post Deployment Activities Phase 2</a:t>
            </a:r>
            <a:endParaRPr lang="en-US" sz="3200" b="1" dirty="0">
              <a:solidFill>
                <a:srgbClr val="FF0000"/>
              </a:solidFill>
            </a:endParaRPr>
          </a:p>
        </p:txBody>
      </p:sp>
      <p:sp>
        <p:nvSpPr>
          <p:cNvPr id="3" name="Content Placeholder 2"/>
          <p:cNvSpPr>
            <a:spLocks noGrp="1"/>
          </p:cNvSpPr>
          <p:nvPr>
            <p:ph idx="1"/>
          </p:nvPr>
        </p:nvSpPr>
        <p:spPr>
          <a:xfrm>
            <a:off x="609600" y="1600201"/>
            <a:ext cx="10972800" cy="4356461"/>
          </a:xfrm>
        </p:spPr>
        <p:txBody>
          <a:bodyPr/>
          <a:lstStyle/>
          <a:p>
            <a:r>
              <a:rPr lang="en-US" altLang="en-US" dirty="0"/>
              <a:t>Review Policy</a:t>
            </a:r>
          </a:p>
          <a:p>
            <a:pPr marL="857250" lvl="1" indent="-457200"/>
            <a:r>
              <a:rPr lang="en-US" altLang="en-US" dirty="0"/>
              <a:t>A minimum of two formal policy reviews yearly and other policy reviews as needed</a:t>
            </a:r>
          </a:p>
          <a:p>
            <a:r>
              <a:rPr lang="en-US" altLang="en-US" dirty="0"/>
              <a:t>Continue to </a:t>
            </a:r>
            <a:r>
              <a:rPr lang="en-US" altLang="en-US" smtClean="0"/>
              <a:t>review and remove </a:t>
            </a:r>
            <a:r>
              <a:rPr lang="en-US" altLang="en-US" dirty="0"/>
              <a:t>non-policy items</a:t>
            </a:r>
          </a:p>
          <a:p>
            <a:pPr marL="457200" lvl="1" indent="0">
              <a:buNone/>
            </a:pPr>
            <a:r>
              <a:rPr lang="en-US" altLang="en-US" dirty="0"/>
              <a:t/>
            </a:r>
            <a:br>
              <a:rPr lang="en-US" altLang="en-US" dirty="0"/>
            </a:br>
            <a:endParaRPr lang="en-US" dirty="0"/>
          </a:p>
        </p:txBody>
      </p:sp>
      <p:pic>
        <p:nvPicPr>
          <p:cNvPr id="4" name="Picture 3" descr="3D Bar Graph Meeting | Linkware Freebie Image use it ..."/>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501493" y="3962400"/>
            <a:ext cx="3756932" cy="1994261"/>
          </a:xfrm>
          <a:prstGeom prst="rect">
            <a:avLst/>
          </a:prstGeom>
          <a:noFill/>
        </p:spPr>
      </p:pic>
      <p:sp>
        <p:nvSpPr>
          <p:cNvPr id="5" name="Slide Number Placeholder 4">
            <a:extLst>
              <a:ext uri="{FF2B5EF4-FFF2-40B4-BE49-F238E27FC236}">
                <a16:creationId xmlns:a16="http://schemas.microsoft.com/office/drawing/2014/main" id="{6197F428-229B-416E-A108-74D9524915E1}"/>
              </a:ext>
            </a:extLst>
          </p:cNvPr>
          <p:cNvSpPr>
            <a:spLocks noGrp="1"/>
          </p:cNvSpPr>
          <p:nvPr>
            <p:ph type="sldNum" sz="quarter" idx="12"/>
          </p:nvPr>
        </p:nvSpPr>
        <p:spPr>
          <a:xfrm>
            <a:off x="3165475" y="6400799"/>
            <a:ext cx="2844800" cy="365125"/>
          </a:xfrm>
        </p:spPr>
        <p:txBody>
          <a:bodyPr/>
          <a:lstStyle/>
          <a:p>
            <a:pPr>
              <a:defRPr/>
            </a:pPr>
            <a:fld id="{6CE0BB2E-B505-4BA6-934A-AB4C61CB0EDB}" type="slidenum">
              <a:rPr lang="en-US" altLang="en-US" smtClean="0">
                <a:solidFill>
                  <a:schemeClr val="tx1"/>
                </a:solidFill>
              </a:rPr>
              <a:pPr>
                <a:defRPr/>
              </a:pPr>
              <a:t>38</a:t>
            </a:fld>
            <a:endParaRPr lang="en-US" altLang="en-US" dirty="0">
              <a:solidFill>
                <a:schemeClr val="tx1"/>
              </a:solidFill>
            </a:endParaRPr>
          </a:p>
        </p:txBody>
      </p:sp>
    </p:spTree>
    <p:extLst>
      <p:ext uri="{BB962C8B-B14F-4D97-AF65-F5344CB8AC3E}">
        <p14:creationId xmlns:p14="http://schemas.microsoft.com/office/powerpoint/2010/main" val="3832599542"/>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814647" y="409692"/>
            <a:ext cx="10363200" cy="1470025"/>
          </a:xfrm>
        </p:spPr>
        <p:txBody>
          <a:bodyPr/>
          <a:lstStyle/>
          <a:p>
            <a:r>
              <a:rPr lang="en-US" dirty="0"/>
              <a:t>QUESTIONS AND ANSWERS</a:t>
            </a:r>
          </a:p>
        </p:txBody>
      </p:sp>
      <p:pic>
        <p:nvPicPr>
          <p:cNvPr id="4" name="Picture 3" descr="Help Info Question · Free vector graphic on Pixabay"/>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371109" y="1879717"/>
            <a:ext cx="3725487" cy="3725487"/>
          </a:xfrm>
          <a:prstGeom prst="rect">
            <a:avLst/>
          </a:prstGeom>
        </p:spPr>
      </p:pic>
      <p:sp>
        <p:nvSpPr>
          <p:cNvPr id="3" name="Slide Number Placeholder 2">
            <a:extLst>
              <a:ext uri="{FF2B5EF4-FFF2-40B4-BE49-F238E27FC236}">
                <a16:creationId xmlns:a16="http://schemas.microsoft.com/office/drawing/2014/main" id="{228632E3-38C7-4F10-AF94-97B22716DA21}"/>
              </a:ext>
            </a:extLst>
          </p:cNvPr>
          <p:cNvSpPr>
            <a:spLocks noGrp="1"/>
          </p:cNvSpPr>
          <p:nvPr>
            <p:ph type="sldNum" sz="quarter" idx="12"/>
          </p:nvPr>
        </p:nvSpPr>
        <p:spPr>
          <a:xfrm>
            <a:off x="3151447" y="6448308"/>
            <a:ext cx="2844800" cy="365125"/>
          </a:xfrm>
        </p:spPr>
        <p:txBody>
          <a:bodyPr/>
          <a:lstStyle/>
          <a:p>
            <a:pPr>
              <a:defRPr/>
            </a:pPr>
            <a:fld id="{E9B0F357-362F-4A8F-9A9C-67D244CDE250}" type="slidenum">
              <a:rPr lang="en-US" altLang="en-US" smtClean="0">
                <a:solidFill>
                  <a:schemeClr val="tx1"/>
                </a:solidFill>
              </a:rPr>
              <a:pPr>
                <a:defRPr/>
              </a:pPr>
              <a:t>39</a:t>
            </a:fld>
            <a:endParaRPr lang="en-US" altLang="en-US" dirty="0">
              <a:solidFill>
                <a:schemeClr val="tx1"/>
              </a:solidFill>
            </a:endParaRPr>
          </a:p>
        </p:txBody>
      </p:sp>
    </p:spTree>
    <p:extLst>
      <p:ext uri="{BB962C8B-B14F-4D97-AF65-F5344CB8AC3E}">
        <p14:creationId xmlns:p14="http://schemas.microsoft.com/office/powerpoint/2010/main" val="323344079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7531768" y="2683042"/>
            <a:ext cx="4054644" cy="2995864"/>
          </a:xfrm>
          <a:prstGeom prst="rect">
            <a:avLst/>
          </a:prstGeom>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854242" y="855079"/>
            <a:ext cx="10363200" cy="1470025"/>
          </a:xfrm>
        </p:spPr>
        <p:txBody>
          <a:bodyPr/>
          <a:lstStyle/>
          <a:p>
            <a:r>
              <a:rPr lang="en-US" b="1" dirty="0"/>
              <a:t>POLICY ORGANIZATION AND STRUCTURE</a:t>
            </a:r>
          </a:p>
        </p:txBody>
      </p:sp>
      <p:pic>
        <p:nvPicPr>
          <p:cNvPr id="6" name="Picture 5" descr="Business Stock Photos | Leadership, Team work"/>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44063" y="2803359"/>
            <a:ext cx="3810000" cy="2763502"/>
          </a:xfrm>
          <a:prstGeom prst="rect">
            <a:avLst/>
          </a:prstGeom>
          <a:effectLst>
            <a:outerShdw blurRad="50800" dist="38100" algn="l" rotWithShape="0">
              <a:prstClr val="black">
                <a:alpha val="40000"/>
              </a:prstClr>
            </a:outerShdw>
          </a:effectLst>
        </p:spPr>
      </p:pic>
      <p:sp>
        <p:nvSpPr>
          <p:cNvPr id="3" name="Slide Number Placeholder 2">
            <a:extLst>
              <a:ext uri="{FF2B5EF4-FFF2-40B4-BE49-F238E27FC236}">
                <a16:creationId xmlns:a16="http://schemas.microsoft.com/office/drawing/2014/main" id="{279D1963-E923-4D16-92E3-D9AFB4F731EB}"/>
              </a:ext>
            </a:extLst>
          </p:cNvPr>
          <p:cNvSpPr>
            <a:spLocks noGrp="1"/>
          </p:cNvSpPr>
          <p:nvPr>
            <p:ph type="sldNum" sz="quarter" idx="12"/>
          </p:nvPr>
        </p:nvSpPr>
        <p:spPr>
          <a:xfrm>
            <a:off x="3060700" y="6413501"/>
            <a:ext cx="2844800" cy="365125"/>
          </a:xfrm>
        </p:spPr>
        <p:txBody>
          <a:bodyPr/>
          <a:lstStyle/>
          <a:p>
            <a:pPr>
              <a:defRPr/>
            </a:pPr>
            <a:fld id="{E9B0F357-362F-4A8F-9A9C-67D244CDE250}" type="slidenum">
              <a:rPr lang="en-US" altLang="en-US" smtClean="0">
                <a:solidFill>
                  <a:schemeClr val="tx1"/>
                </a:solidFill>
              </a:rPr>
              <a:pPr>
                <a:defRPr/>
              </a:pPr>
              <a:t>4</a:t>
            </a:fld>
            <a:endParaRPr lang="en-US" altLang="en-US" dirty="0">
              <a:solidFill>
                <a:schemeClr val="tx1"/>
              </a:solidFill>
            </a:endParaRPr>
          </a:p>
        </p:txBody>
      </p:sp>
    </p:spTree>
    <p:extLst>
      <p:ext uri="{BB962C8B-B14F-4D97-AF65-F5344CB8AC3E}">
        <p14:creationId xmlns:p14="http://schemas.microsoft.com/office/powerpoint/2010/main" val="328713104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4"/>
          <p:cNvSpPr>
            <a:spLocks noGrp="1"/>
          </p:cNvSpPr>
          <p:nvPr>
            <p:ph type="title"/>
          </p:nvPr>
        </p:nvSpPr>
        <p:spPr>
          <a:xfrm>
            <a:off x="1981200" y="274638"/>
            <a:ext cx="8229600" cy="639762"/>
          </a:xfrm>
        </p:spPr>
        <p:txBody>
          <a:bodyPr/>
          <a:lstStyle/>
          <a:p>
            <a:pPr eaLnBrk="1" hangingPunct="1"/>
            <a:r>
              <a:rPr lang="en-US" altLang="en-US" sz="3200" b="1" dirty="0"/>
              <a:t>Policy Organization &amp; Structure</a:t>
            </a:r>
          </a:p>
        </p:txBody>
      </p:sp>
      <p:sp>
        <p:nvSpPr>
          <p:cNvPr id="6" name="Content Placeholder 5">
            <a:extLst>
              <a:ext uri="{FF2B5EF4-FFF2-40B4-BE49-F238E27FC236}">
                <a16:creationId xmlns:a16="http://schemas.microsoft.com/office/drawing/2014/main" id="{B71A5072-0A57-4B70-80F4-FDF7F12CE4FD}"/>
              </a:ext>
            </a:extLst>
          </p:cNvPr>
          <p:cNvSpPr>
            <a:spLocks noGrp="1"/>
          </p:cNvSpPr>
          <p:nvPr>
            <p:ph sz="half" idx="1"/>
          </p:nvPr>
        </p:nvSpPr>
        <p:spPr>
          <a:xfrm>
            <a:off x="1981200" y="1371600"/>
            <a:ext cx="4191000" cy="4495800"/>
          </a:xfrm>
        </p:spPr>
        <p:txBody>
          <a:bodyPr rtlCol="0">
            <a:noAutofit/>
          </a:bodyPr>
          <a:lstStyle/>
          <a:p>
            <a:pPr marL="0" indent="0" eaLnBrk="1" fontAlgn="auto" hangingPunct="1">
              <a:spcBef>
                <a:spcPts val="0"/>
              </a:spcBef>
              <a:spcAft>
                <a:spcPts val="0"/>
              </a:spcAft>
              <a:buNone/>
              <a:defRPr/>
            </a:pPr>
            <a:r>
              <a:rPr lang="en-US" b="1" dirty="0"/>
              <a:t>Current PRH Structure</a:t>
            </a:r>
            <a:r>
              <a:rPr lang="en-US" b="1" i="1" dirty="0"/>
              <a:t> </a:t>
            </a:r>
            <a:r>
              <a:rPr lang="en-US" sz="2000" b="1" i="1" dirty="0"/>
              <a:t>Linear Organization</a:t>
            </a:r>
          </a:p>
          <a:p>
            <a:pPr eaLnBrk="1" fontAlgn="auto" hangingPunct="1">
              <a:spcAft>
                <a:spcPts val="0"/>
              </a:spcAft>
              <a:defRPr/>
            </a:pPr>
            <a:r>
              <a:rPr lang="en-US" sz="2200" dirty="0"/>
              <a:t>Outreach and Admissions</a:t>
            </a:r>
          </a:p>
          <a:p>
            <a:pPr eaLnBrk="1" fontAlgn="auto" hangingPunct="1">
              <a:spcAft>
                <a:spcPts val="0"/>
              </a:spcAft>
              <a:defRPr/>
            </a:pPr>
            <a:r>
              <a:rPr lang="en-US" sz="2200" dirty="0"/>
              <a:t>Career Preparation Period</a:t>
            </a:r>
          </a:p>
          <a:p>
            <a:pPr eaLnBrk="1" fontAlgn="auto" hangingPunct="1">
              <a:spcAft>
                <a:spcPts val="0"/>
              </a:spcAft>
              <a:defRPr/>
            </a:pPr>
            <a:r>
              <a:rPr lang="en-US" sz="2200" dirty="0"/>
              <a:t>Career Development Period</a:t>
            </a:r>
          </a:p>
          <a:p>
            <a:pPr eaLnBrk="1" fontAlgn="auto" hangingPunct="1">
              <a:spcAft>
                <a:spcPts val="0"/>
              </a:spcAft>
              <a:defRPr/>
            </a:pPr>
            <a:r>
              <a:rPr lang="en-US" sz="2200" dirty="0"/>
              <a:t>Career Transition Period</a:t>
            </a:r>
          </a:p>
          <a:p>
            <a:pPr eaLnBrk="1" fontAlgn="auto" hangingPunct="1">
              <a:spcAft>
                <a:spcPts val="0"/>
              </a:spcAft>
              <a:defRPr/>
            </a:pPr>
            <a:r>
              <a:rPr lang="en-US" sz="2200" dirty="0"/>
              <a:t>Management</a:t>
            </a:r>
          </a:p>
          <a:p>
            <a:pPr eaLnBrk="1" fontAlgn="auto" hangingPunct="1">
              <a:spcAft>
                <a:spcPts val="0"/>
              </a:spcAft>
              <a:defRPr/>
            </a:pPr>
            <a:r>
              <a:rPr lang="en-US" sz="2200" dirty="0"/>
              <a:t>Administrative Support</a:t>
            </a:r>
          </a:p>
        </p:txBody>
      </p:sp>
      <p:sp>
        <p:nvSpPr>
          <p:cNvPr id="9" name="Content Placeholder 5">
            <a:extLst>
              <a:ext uri="{FF2B5EF4-FFF2-40B4-BE49-F238E27FC236}">
                <a16:creationId xmlns:a16="http://schemas.microsoft.com/office/drawing/2014/main" id="{29378F7B-F8BE-4236-8DEE-AD3D9E88C08D}"/>
              </a:ext>
            </a:extLst>
          </p:cNvPr>
          <p:cNvSpPr>
            <a:spLocks noGrp="1"/>
          </p:cNvSpPr>
          <p:nvPr>
            <p:ph sz="half" idx="1"/>
          </p:nvPr>
        </p:nvSpPr>
        <p:spPr>
          <a:xfrm>
            <a:off x="6400800" y="1371600"/>
            <a:ext cx="4267200" cy="4114800"/>
          </a:xfrm>
        </p:spPr>
        <p:txBody>
          <a:bodyPr rtlCol="0">
            <a:normAutofit/>
          </a:bodyPr>
          <a:lstStyle/>
          <a:p>
            <a:pPr marL="0" indent="0" eaLnBrk="1" fontAlgn="auto" hangingPunct="1">
              <a:spcAft>
                <a:spcPts val="0"/>
              </a:spcAft>
              <a:buNone/>
              <a:defRPr/>
            </a:pPr>
            <a:r>
              <a:rPr lang="en-US" b="1" dirty="0"/>
              <a:t>Reorganized Structure</a:t>
            </a:r>
          </a:p>
          <a:p>
            <a:pPr marL="0" indent="0" eaLnBrk="1" fontAlgn="auto" hangingPunct="1">
              <a:spcAft>
                <a:spcPts val="0"/>
              </a:spcAft>
              <a:buNone/>
              <a:defRPr/>
            </a:pPr>
            <a:r>
              <a:rPr lang="en-US" sz="2000" b="1" i="1" dirty="0"/>
              <a:t>Functional Organization</a:t>
            </a:r>
          </a:p>
          <a:p>
            <a:pPr eaLnBrk="1" fontAlgn="auto" hangingPunct="1">
              <a:spcAft>
                <a:spcPts val="0"/>
              </a:spcAft>
              <a:defRPr/>
            </a:pPr>
            <a:r>
              <a:rPr lang="en-US" sz="2200" dirty="0"/>
              <a:t>Enrollment Services</a:t>
            </a:r>
          </a:p>
          <a:p>
            <a:pPr eaLnBrk="1" fontAlgn="auto" hangingPunct="1">
              <a:spcAft>
                <a:spcPts val="0"/>
              </a:spcAft>
              <a:defRPr/>
            </a:pPr>
            <a:r>
              <a:rPr lang="en-US" sz="2200" dirty="0"/>
              <a:t>Student Support Services</a:t>
            </a:r>
          </a:p>
          <a:p>
            <a:pPr eaLnBrk="1" fontAlgn="auto" hangingPunct="1">
              <a:spcAft>
                <a:spcPts val="0"/>
              </a:spcAft>
              <a:defRPr/>
            </a:pPr>
            <a:r>
              <a:rPr lang="en-US" sz="2200" dirty="0"/>
              <a:t>Student Training Services</a:t>
            </a:r>
          </a:p>
          <a:p>
            <a:pPr eaLnBrk="1" fontAlgn="auto" hangingPunct="1">
              <a:spcAft>
                <a:spcPts val="0"/>
              </a:spcAft>
              <a:defRPr/>
            </a:pPr>
            <a:r>
              <a:rPr lang="en-US" sz="2200" dirty="0"/>
              <a:t>Placement Services</a:t>
            </a:r>
          </a:p>
          <a:p>
            <a:pPr eaLnBrk="1" fontAlgn="auto" hangingPunct="1">
              <a:spcAft>
                <a:spcPts val="0"/>
              </a:spcAft>
              <a:defRPr/>
            </a:pPr>
            <a:r>
              <a:rPr lang="en-US" sz="2200" dirty="0"/>
              <a:t>Management Services</a:t>
            </a:r>
          </a:p>
          <a:p>
            <a:pPr eaLnBrk="1" fontAlgn="auto" hangingPunct="1">
              <a:spcAft>
                <a:spcPts val="0"/>
              </a:spcAft>
              <a:defRPr/>
            </a:pPr>
            <a:r>
              <a:rPr lang="en-US" sz="2200" dirty="0"/>
              <a:t>Administrative Support Services</a:t>
            </a:r>
          </a:p>
          <a:p>
            <a:pPr eaLnBrk="1" fontAlgn="auto" hangingPunct="1">
              <a:spcAft>
                <a:spcPts val="0"/>
              </a:spcAft>
              <a:defRPr/>
            </a:pPr>
            <a:endParaRPr lang="en-US" dirty="0"/>
          </a:p>
        </p:txBody>
      </p:sp>
      <p:sp>
        <p:nvSpPr>
          <p:cNvPr id="2" name="Slide Number Placeholder 1">
            <a:extLst>
              <a:ext uri="{FF2B5EF4-FFF2-40B4-BE49-F238E27FC236}">
                <a16:creationId xmlns:a16="http://schemas.microsoft.com/office/drawing/2014/main" id="{292801CB-C65F-429F-88EB-E14F135AB988}"/>
              </a:ext>
            </a:extLst>
          </p:cNvPr>
          <p:cNvSpPr>
            <a:spLocks noGrp="1"/>
          </p:cNvSpPr>
          <p:nvPr>
            <p:ph type="sldNum" sz="quarter" idx="12"/>
          </p:nvPr>
        </p:nvSpPr>
        <p:spPr>
          <a:xfrm>
            <a:off x="3051175" y="6400799"/>
            <a:ext cx="2844800" cy="365125"/>
          </a:xfrm>
        </p:spPr>
        <p:txBody>
          <a:bodyPr/>
          <a:lstStyle/>
          <a:p>
            <a:pPr>
              <a:defRPr/>
            </a:pPr>
            <a:fld id="{3F326994-AF54-4D7E-93C5-806292209CEE}" type="slidenum">
              <a:rPr lang="en-US" altLang="en-US" smtClean="0">
                <a:solidFill>
                  <a:schemeClr val="tx1"/>
                </a:solidFill>
              </a:rPr>
              <a:pPr>
                <a:defRPr/>
              </a:pPr>
              <a:t>5</a:t>
            </a:fld>
            <a:endParaRPr lang="en-US" altLang="en-US" dirty="0">
              <a:solidFill>
                <a:schemeClr val="tx1"/>
              </a:solidFill>
            </a:endParaRPr>
          </a:p>
        </p:txBody>
      </p:sp>
    </p:spTree>
    <p:extLst>
      <p:ext uri="{BB962C8B-B14F-4D97-AF65-F5344CB8AC3E}">
        <p14:creationId xmlns:p14="http://schemas.microsoft.com/office/powerpoint/2010/main" val="151222527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ounded Rectangle 2">
            <a:extLst>
              <a:ext uri="{FF2B5EF4-FFF2-40B4-BE49-F238E27FC236}">
                <a16:creationId xmlns:a16="http://schemas.microsoft.com/office/drawing/2014/main" id="{CF9C1EAC-05E2-4291-A7F3-43BE14E36EBF}"/>
              </a:ext>
            </a:extLst>
          </p:cNvPr>
          <p:cNvSpPr/>
          <p:nvPr/>
        </p:nvSpPr>
        <p:spPr>
          <a:xfrm>
            <a:off x="2051465" y="1374371"/>
            <a:ext cx="2622314" cy="2391035"/>
          </a:xfrm>
          <a:prstGeom prst="roundRect">
            <a:avLst/>
          </a:prstGeom>
        </p:spPr>
        <p:style>
          <a:lnRef idx="0">
            <a:schemeClr val="accent1"/>
          </a:lnRef>
          <a:fillRef idx="3">
            <a:schemeClr val="accent1"/>
          </a:fillRef>
          <a:effectRef idx="3">
            <a:schemeClr val="accent1"/>
          </a:effectRef>
          <a:fontRef idx="minor">
            <a:schemeClr val="lt1"/>
          </a:fontRef>
        </p:style>
        <p:txBody>
          <a:bodyPr/>
          <a:lstStyle/>
          <a:p>
            <a:pPr algn="ctr">
              <a:defRPr/>
            </a:pPr>
            <a:endParaRPr lang="en-US" sz="1050" b="1" dirty="0">
              <a:solidFill>
                <a:prstClr val="white"/>
              </a:solidFill>
              <a:latin typeface="Arial"/>
            </a:endParaRPr>
          </a:p>
          <a:p>
            <a:pPr algn="ctr">
              <a:defRPr/>
            </a:pPr>
            <a:r>
              <a:rPr lang="en-US" sz="1050" b="1" dirty="0">
                <a:solidFill>
                  <a:prstClr val="white"/>
                </a:solidFill>
                <a:latin typeface="Arial"/>
              </a:rPr>
              <a:t>ENROLLMENT SERVICES</a:t>
            </a:r>
          </a:p>
          <a:p>
            <a:pPr algn="ctr">
              <a:defRPr/>
            </a:pPr>
            <a:endParaRPr lang="en-US" sz="1050" dirty="0">
              <a:solidFill>
                <a:prstClr val="white"/>
              </a:solidFill>
              <a:latin typeface="Arial"/>
            </a:endParaRPr>
          </a:p>
          <a:p>
            <a:pPr marL="214313" indent="-214313">
              <a:buFont typeface="Wingdings" panose="05000000000000000000" pitchFamily="2" charset="2"/>
              <a:buChar char="q"/>
              <a:defRPr/>
            </a:pPr>
            <a:r>
              <a:rPr lang="en-US" sz="1200" dirty="0">
                <a:solidFill>
                  <a:prstClr val="white"/>
                </a:solidFill>
                <a:latin typeface="Arial"/>
              </a:rPr>
              <a:t>Outreach &amp; Recruitment</a:t>
            </a:r>
          </a:p>
          <a:p>
            <a:pPr marL="214313" indent="-214313">
              <a:buFont typeface="Wingdings" panose="05000000000000000000" pitchFamily="2" charset="2"/>
              <a:buChar char="q"/>
              <a:defRPr/>
            </a:pPr>
            <a:r>
              <a:rPr lang="en-US" sz="1200" dirty="0">
                <a:solidFill>
                  <a:prstClr val="white"/>
                </a:solidFill>
                <a:latin typeface="Arial"/>
              </a:rPr>
              <a:t>Eligibility</a:t>
            </a:r>
          </a:p>
          <a:p>
            <a:pPr marL="214313" indent="-214313">
              <a:buFont typeface="Wingdings" panose="05000000000000000000" pitchFamily="2" charset="2"/>
              <a:buChar char="q"/>
              <a:defRPr/>
            </a:pPr>
            <a:r>
              <a:rPr lang="en-US" sz="1200" dirty="0">
                <a:solidFill>
                  <a:prstClr val="white"/>
                </a:solidFill>
                <a:latin typeface="Arial"/>
              </a:rPr>
              <a:t>Career Guidance &amp; Assessment</a:t>
            </a:r>
          </a:p>
          <a:p>
            <a:pPr marL="214313" indent="-214313">
              <a:buFont typeface="Wingdings" panose="05000000000000000000" pitchFamily="2" charset="2"/>
              <a:buChar char="q"/>
              <a:defRPr/>
            </a:pPr>
            <a:r>
              <a:rPr lang="en-US" sz="1200" dirty="0">
                <a:solidFill>
                  <a:prstClr val="white"/>
                </a:solidFill>
                <a:latin typeface="Arial"/>
              </a:rPr>
              <a:t>Enrollee Selection</a:t>
            </a:r>
          </a:p>
          <a:p>
            <a:pPr marL="214313" indent="-214313">
              <a:buFont typeface="Wingdings" panose="05000000000000000000" pitchFamily="2" charset="2"/>
              <a:buChar char="q"/>
              <a:defRPr/>
            </a:pPr>
            <a:r>
              <a:rPr lang="en-US" sz="1200" dirty="0">
                <a:solidFill>
                  <a:schemeClr val="bg1"/>
                </a:solidFill>
                <a:latin typeface="Arial"/>
              </a:rPr>
              <a:t>Center Applicant File Review</a:t>
            </a:r>
          </a:p>
          <a:p>
            <a:pPr marL="214313" indent="-214313">
              <a:buFont typeface="Wingdings" panose="05000000000000000000" pitchFamily="2" charset="2"/>
              <a:buChar char="q"/>
              <a:defRPr/>
            </a:pPr>
            <a:r>
              <a:rPr lang="en-US" sz="1200" dirty="0">
                <a:solidFill>
                  <a:prstClr val="white"/>
                </a:solidFill>
                <a:latin typeface="Arial"/>
              </a:rPr>
              <a:t>Assignment &amp; Departure</a:t>
            </a:r>
          </a:p>
          <a:p>
            <a:pPr marL="214313" indent="-214313">
              <a:buFont typeface="Wingdings" panose="05000000000000000000" pitchFamily="2" charset="2"/>
              <a:buChar char="q"/>
              <a:defRPr/>
            </a:pPr>
            <a:endParaRPr lang="en-US" sz="1050" dirty="0">
              <a:solidFill>
                <a:prstClr val="white"/>
              </a:solidFill>
              <a:latin typeface="Arial"/>
            </a:endParaRPr>
          </a:p>
          <a:p>
            <a:pPr marL="214313" indent="-214313">
              <a:buFont typeface="Wingdings" panose="05000000000000000000" pitchFamily="2" charset="2"/>
              <a:buChar char="q"/>
              <a:defRPr/>
            </a:pPr>
            <a:endParaRPr lang="en-US" sz="1050" dirty="0">
              <a:solidFill>
                <a:prstClr val="white"/>
              </a:solidFill>
              <a:latin typeface="Arial"/>
            </a:endParaRPr>
          </a:p>
          <a:p>
            <a:pPr marL="214313" indent="-214313">
              <a:buFont typeface="Wingdings" panose="05000000000000000000" pitchFamily="2" charset="2"/>
              <a:buChar char="q"/>
              <a:defRPr/>
            </a:pPr>
            <a:endParaRPr lang="en-US" sz="1050" dirty="0">
              <a:solidFill>
                <a:prstClr val="white"/>
              </a:solidFill>
              <a:latin typeface="Arial"/>
            </a:endParaRPr>
          </a:p>
        </p:txBody>
      </p:sp>
      <p:sp>
        <p:nvSpPr>
          <p:cNvPr id="4" name="Rounded Rectangle 3">
            <a:extLst>
              <a:ext uri="{FF2B5EF4-FFF2-40B4-BE49-F238E27FC236}">
                <a16:creationId xmlns:a16="http://schemas.microsoft.com/office/drawing/2014/main" id="{E1B50536-650E-4476-BBA6-B58A3E6FB0B8}"/>
              </a:ext>
            </a:extLst>
          </p:cNvPr>
          <p:cNvSpPr/>
          <p:nvPr/>
        </p:nvSpPr>
        <p:spPr>
          <a:xfrm>
            <a:off x="7670228" y="1375960"/>
            <a:ext cx="2620963" cy="2389187"/>
          </a:xfrm>
          <a:prstGeom prst="roundRect">
            <a:avLst/>
          </a:prstGeom>
        </p:spPr>
        <p:style>
          <a:lnRef idx="1">
            <a:schemeClr val="accent2"/>
          </a:lnRef>
          <a:fillRef idx="3">
            <a:schemeClr val="accent2"/>
          </a:fillRef>
          <a:effectRef idx="2">
            <a:schemeClr val="accent2"/>
          </a:effectRef>
          <a:fontRef idx="minor">
            <a:schemeClr val="lt1"/>
          </a:fontRef>
        </p:style>
        <p:txBody>
          <a:bodyPr/>
          <a:lstStyle/>
          <a:p>
            <a:pPr>
              <a:defRPr/>
            </a:pPr>
            <a:endParaRPr lang="en-US" sz="1050" b="1" dirty="0">
              <a:solidFill>
                <a:prstClr val="white"/>
              </a:solidFill>
              <a:latin typeface="Arial"/>
            </a:endParaRPr>
          </a:p>
          <a:p>
            <a:pPr>
              <a:defRPr/>
            </a:pPr>
            <a:r>
              <a:rPr lang="en-US" sz="1050" b="1" dirty="0">
                <a:solidFill>
                  <a:prstClr val="white"/>
                </a:solidFill>
                <a:latin typeface="Arial"/>
              </a:rPr>
              <a:t>  STUDENT TRAINING SERVICES</a:t>
            </a:r>
          </a:p>
          <a:p>
            <a:pPr>
              <a:defRPr/>
            </a:pPr>
            <a:endParaRPr lang="en-US" sz="1050" b="1" dirty="0">
              <a:solidFill>
                <a:prstClr val="white"/>
              </a:solidFill>
              <a:latin typeface="Arial"/>
            </a:endParaRPr>
          </a:p>
          <a:p>
            <a:pPr marL="214313" indent="-214313">
              <a:buFont typeface="Wingdings" panose="05000000000000000000" pitchFamily="2" charset="2"/>
              <a:buChar char="q"/>
              <a:defRPr/>
            </a:pPr>
            <a:r>
              <a:rPr lang="en-US" sz="1200" dirty="0">
                <a:solidFill>
                  <a:schemeClr val="bg1"/>
                </a:solidFill>
                <a:latin typeface="Arial"/>
              </a:rPr>
              <a:t>Training</a:t>
            </a:r>
            <a:r>
              <a:rPr lang="en-US" sz="1200" i="1" dirty="0">
                <a:solidFill>
                  <a:schemeClr val="bg1"/>
                </a:solidFill>
                <a:latin typeface="Arial"/>
              </a:rPr>
              <a:t> </a:t>
            </a:r>
            <a:r>
              <a:rPr lang="en-US" sz="1200" dirty="0">
                <a:solidFill>
                  <a:schemeClr val="bg1"/>
                </a:solidFill>
                <a:latin typeface="Arial"/>
              </a:rPr>
              <a:t>Management</a:t>
            </a:r>
          </a:p>
          <a:p>
            <a:pPr marL="214313" indent="-214313">
              <a:buFont typeface="Wingdings" panose="05000000000000000000" pitchFamily="2" charset="2"/>
              <a:buChar char="q"/>
              <a:defRPr/>
            </a:pPr>
            <a:r>
              <a:rPr lang="en-US" sz="1200" dirty="0">
                <a:solidFill>
                  <a:prstClr val="white"/>
                </a:solidFill>
                <a:latin typeface="Arial"/>
              </a:rPr>
              <a:t>Academics</a:t>
            </a:r>
          </a:p>
          <a:p>
            <a:pPr marL="214313" indent="-214313">
              <a:buFont typeface="Wingdings" panose="05000000000000000000" pitchFamily="2" charset="2"/>
              <a:buChar char="q"/>
              <a:defRPr/>
            </a:pPr>
            <a:r>
              <a:rPr lang="en-US" sz="1200" dirty="0">
                <a:solidFill>
                  <a:prstClr val="white"/>
                </a:solidFill>
                <a:latin typeface="Arial"/>
              </a:rPr>
              <a:t>Career Technical Training</a:t>
            </a:r>
          </a:p>
          <a:p>
            <a:pPr marL="214313" indent="-214313">
              <a:buFont typeface="Wingdings" panose="05000000000000000000" pitchFamily="2" charset="2"/>
              <a:buChar char="q"/>
              <a:defRPr/>
            </a:pPr>
            <a:r>
              <a:rPr lang="en-US" sz="1200" dirty="0">
                <a:solidFill>
                  <a:prstClr val="white"/>
                </a:solidFill>
                <a:latin typeface="Arial"/>
              </a:rPr>
              <a:t>Career Success/Workplace Skills</a:t>
            </a:r>
          </a:p>
        </p:txBody>
      </p:sp>
      <p:sp>
        <p:nvSpPr>
          <p:cNvPr id="5" name="Rounded Rectangle 4">
            <a:extLst>
              <a:ext uri="{FF2B5EF4-FFF2-40B4-BE49-F238E27FC236}">
                <a16:creationId xmlns:a16="http://schemas.microsoft.com/office/drawing/2014/main" id="{B19F85CB-4452-40C7-B44E-508135760C96}"/>
              </a:ext>
            </a:extLst>
          </p:cNvPr>
          <p:cNvSpPr/>
          <p:nvPr/>
        </p:nvSpPr>
        <p:spPr>
          <a:xfrm>
            <a:off x="4869959" y="1375396"/>
            <a:ext cx="2603336" cy="2388984"/>
          </a:xfrm>
          <a:prstGeom prst="roundRect">
            <a:avLst/>
          </a:prstGeom>
        </p:spPr>
        <p:style>
          <a:lnRef idx="0">
            <a:schemeClr val="accent4"/>
          </a:lnRef>
          <a:fillRef idx="3">
            <a:schemeClr val="accent4"/>
          </a:fillRef>
          <a:effectRef idx="3">
            <a:schemeClr val="accent4"/>
          </a:effectRef>
          <a:fontRef idx="minor">
            <a:schemeClr val="lt1"/>
          </a:fontRef>
        </p:style>
        <p:txBody>
          <a:bodyPr/>
          <a:lstStyle/>
          <a:p>
            <a:pPr algn="ctr">
              <a:defRPr/>
            </a:pPr>
            <a:endParaRPr lang="en-US" sz="1050" b="1" dirty="0">
              <a:solidFill>
                <a:prstClr val="white"/>
              </a:solidFill>
              <a:latin typeface="Arial"/>
            </a:endParaRPr>
          </a:p>
          <a:p>
            <a:pPr algn="ctr">
              <a:defRPr/>
            </a:pPr>
            <a:r>
              <a:rPr lang="en-US" sz="1050" b="1" dirty="0">
                <a:solidFill>
                  <a:prstClr val="white"/>
                </a:solidFill>
                <a:latin typeface="Arial"/>
              </a:rPr>
              <a:t>STUDENT SUPPORT SERVICES</a:t>
            </a:r>
          </a:p>
          <a:p>
            <a:pPr algn="ctr">
              <a:defRPr/>
            </a:pPr>
            <a:endParaRPr lang="en-US" sz="1050" b="1" dirty="0">
              <a:solidFill>
                <a:prstClr val="white"/>
              </a:solidFill>
              <a:latin typeface="Arial"/>
            </a:endParaRPr>
          </a:p>
          <a:p>
            <a:pPr marL="214313" indent="-214313">
              <a:buFont typeface="Wingdings" panose="05000000000000000000" pitchFamily="2" charset="2"/>
              <a:buChar char="q"/>
              <a:defRPr/>
            </a:pPr>
            <a:r>
              <a:rPr lang="en-US" sz="1200" dirty="0">
                <a:solidFill>
                  <a:prstClr val="white"/>
                </a:solidFill>
                <a:latin typeface="Arial"/>
              </a:rPr>
              <a:t>Counseling</a:t>
            </a:r>
          </a:p>
          <a:p>
            <a:pPr marL="214313" indent="-214313">
              <a:buFont typeface="Wingdings" panose="05000000000000000000" pitchFamily="2" charset="2"/>
              <a:buChar char="q"/>
              <a:defRPr/>
            </a:pPr>
            <a:r>
              <a:rPr lang="en-US" sz="1200" dirty="0">
                <a:solidFill>
                  <a:prstClr val="white"/>
                </a:solidFill>
                <a:latin typeface="Arial"/>
              </a:rPr>
              <a:t>Community Living (Residential)</a:t>
            </a:r>
          </a:p>
          <a:p>
            <a:pPr marL="214313" indent="-214313">
              <a:buFont typeface="Wingdings" panose="05000000000000000000" pitchFamily="2" charset="2"/>
              <a:buChar char="q"/>
              <a:defRPr/>
            </a:pPr>
            <a:r>
              <a:rPr lang="en-US" sz="1200" dirty="0">
                <a:solidFill>
                  <a:prstClr val="white"/>
                </a:solidFill>
                <a:latin typeface="Arial"/>
              </a:rPr>
              <a:t>Health Services</a:t>
            </a:r>
          </a:p>
          <a:p>
            <a:pPr marL="214313" indent="-214313">
              <a:buFont typeface="Wingdings" panose="05000000000000000000" pitchFamily="2" charset="2"/>
              <a:buChar char="q"/>
              <a:defRPr/>
            </a:pPr>
            <a:r>
              <a:rPr lang="en-US" sz="1200" dirty="0">
                <a:solidFill>
                  <a:prstClr val="white"/>
                </a:solidFill>
                <a:latin typeface="Arial"/>
              </a:rPr>
              <a:t>Disabilities</a:t>
            </a:r>
          </a:p>
          <a:p>
            <a:pPr marL="214313" indent="-214313">
              <a:buFont typeface="Wingdings" panose="05000000000000000000" pitchFamily="2" charset="2"/>
              <a:buChar char="q"/>
              <a:defRPr/>
            </a:pPr>
            <a:r>
              <a:rPr lang="en-US" sz="1200" dirty="0">
                <a:solidFill>
                  <a:prstClr val="white"/>
                </a:solidFill>
                <a:latin typeface="Arial"/>
              </a:rPr>
              <a:t>Student Conduct</a:t>
            </a:r>
          </a:p>
          <a:p>
            <a:pPr marL="214313" indent="-214313">
              <a:buFont typeface="Wingdings" panose="05000000000000000000" pitchFamily="2" charset="2"/>
              <a:buChar char="q"/>
              <a:defRPr/>
            </a:pPr>
            <a:r>
              <a:rPr lang="en-US" sz="1200" dirty="0">
                <a:solidFill>
                  <a:prstClr val="white"/>
                </a:solidFill>
                <a:latin typeface="Arial"/>
              </a:rPr>
              <a:t>Evaluation of Student Progress (ESP)</a:t>
            </a:r>
          </a:p>
          <a:p>
            <a:pPr>
              <a:defRPr/>
            </a:pPr>
            <a:endParaRPr lang="en-US" sz="1050" dirty="0">
              <a:solidFill>
                <a:prstClr val="white"/>
              </a:solidFill>
              <a:latin typeface="Arial"/>
            </a:endParaRPr>
          </a:p>
        </p:txBody>
      </p:sp>
      <p:sp>
        <p:nvSpPr>
          <p:cNvPr id="6" name="Rounded Rectangle 5">
            <a:extLst>
              <a:ext uri="{FF2B5EF4-FFF2-40B4-BE49-F238E27FC236}">
                <a16:creationId xmlns:a16="http://schemas.microsoft.com/office/drawing/2014/main" id="{208179CD-4361-4B59-A3C6-98D1BAA3E91E}"/>
              </a:ext>
            </a:extLst>
          </p:cNvPr>
          <p:cNvSpPr/>
          <p:nvPr/>
        </p:nvSpPr>
        <p:spPr>
          <a:xfrm>
            <a:off x="7720763" y="3992908"/>
            <a:ext cx="2565665" cy="2262275"/>
          </a:xfrm>
          <a:prstGeom prst="roundRect">
            <a:avLst/>
          </a:prstGeom>
        </p:spPr>
        <p:style>
          <a:lnRef idx="0">
            <a:schemeClr val="accent5"/>
          </a:lnRef>
          <a:fillRef idx="3">
            <a:schemeClr val="accent5"/>
          </a:fillRef>
          <a:effectRef idx="3">
            <a:schemeClr val="accent5"/>
          </a:effectRef>
          <a:fontRef idx="minor">
            <a:schemeClr val="lt1"/>
          </a:fontRef>
        </p:style>
        <p:txBody>
          <a:bodyPr anchor="ctr"/>
          <a:lstStyle/>
          <a:p>
            <a:pPr algn="ctr">
              <a:defRPr/>
            </a:pPr>
            <a:r>
              <a:rPr lang="en-US" sz="1050" b="1" dirty="0">
                <a:solidFill>
                  <a:prstClr val="white"/>
                </a:solidFill>
                <a:latin typeface="Arial"/>
              </a:rPr>
              <a:t>ADMINISTRATIVE SUPPORT SERVICES</a:t>
            </a:r>
          </a:p>
          <a:p>
            <a:pPr algn="ctr">
              <a:defRPr/>
            </a:pPr>
            <a:endParaRPr lang="en-US" sz="1050" b="1" dirty="0">
              <a:solidFill>
                <a:prstClr val="white"/>
              </a:solidFill>
              <a:latin typeface="Arial"/>
            </a:endParaRPr>
          </a:p>
          <a:p>
            <a:pPr marL="214313" indent="-214313">
              <a:buFont typeface="Wingdings" panose="05000000000000000000" pitchFamily="2" charset="2"/>
              <a:buChar char="q"/>
              <a:defRPr/>
            </a:pPr>
            <a:r>
              <a:rPr lang="en-US" sz="1200" dirty="0">
                <a:solidFill>
                  <a:prstClr val="white"/>
                </a:solidFill>
                <a:latin typeface="Arial"/>
              </a:rPr>
              <a:t>Leaves &amp; Absences</a:t>
            </a:r>
          </a:p>
          <a:p>
            <a:pPr marL="214313" indent="-214313">
              <a:buFont typeface="Wingdings" panose="05000000000000000000" pitchFamily="2" charset="2"/>
              <a:buChar char="q"/>
              <a:defRPr/>
            </a:pPr>
            <a:r>
              <a:rPr lang="en-US" sz="1200" dirty="0">
                <a:solidFill>
                  <a:schemeClr val="bg1"/>
                </a:solidFill>
                <a:latin typeface="Arial"/>
              </a:rPr>
              <a:t>Enrollments, Transfers, Separations</a:t>
            </a:r>
          </a:p>
          <a:p>
            <a:pPr marL="214313" indent="-214313">
              <a:buFont typeface="Wingdings" panose="05000000000000000000" pitchFamily="2" charset="2"/>
              <a:buChar char="q"/>
              <a:defRPr/>
            </a:pPr>
            <a:r>
              <a:rPr lang="en-US" sz="1200" dirty="0">
                <a:solidFill>
                  <a:schemeClr val="bg1"/>
                </a:solidFill>
                <a:latin typeface="Arial"/>
              </a:rPr>
              <a:t>Allowances &amp; Allotments</a:t>
            </a:r>
          </a:p>
          <a:p>
            <a:pPr marL="214313" indent="-214313">
              <a:buFont typeface="Wingdings" panose="05000000000000000000" pitchFamily="2" charset="2"/>
              <a:buChar char="q"/>
              <a:defRPr/>
            </a:pPr>
            <a:r>
              <a:rPr lang="en-US" sz="1200" dirty="0">
                <a:solidFill>
                  <a:prstClr val="white"/>
                </a:solidFill>
                <a:latin typeface="Arial"/>
              </a:rPr>
              <a:t>Records Management</a:t>
            </a:r>
          </a:p>
          <a:p>
            <a:pPr marL="214313" indent="-214313">
              <a:buFont typeface="Wingdings" panose="05000000000000000000" pitchFamily="2" charset="2"/>
              <a:buChar char="q"/>
              <a:defRPr/>
            </a:pPr>
            <a:r>
              <a:rPr lang="en-US" sz="1200" dirty="0">
                <a:solidFill>
                  <a:prstClr val="white"/>
                </a:solidFill>
                <a:latin typeface="Arial"/>
              </a:rPr>
              <a:t>Rights</a:t>
            </a:r>
          </a:p>
          <a:p>
            <a:pPr marL="214313" indent="-214313">
              <a:buFont typeface="Wingdings" panose="05000000000000000000" pitchFamily="2" charset="2"/>
              <a:buChar char="q"/>
              <a:defRPr/>
            </a:pPr>
            <a:r>
              <a:rPr lang="en-US" sz="1200" dirty="0">
                <a:solidFill>
                  <a:prstClr val="white"/>
                </a:solidFill>
                <a:latin typeface="Arial"/>
              </a:rPr>
              <a:t>Clothing</a:t>
            </a:r>
          </a:p>
          <a:p>
            <a:pPr marL="214313" indent="-214313">
              <a:buFont typeface="Wingdings" panose="05000000000000000000" pitchFamily="2" charset="2"/>
              <a:buChar char="q"/>
              <a:defRPr/>
            </a:pPr>
            <a:r>
              <a:rPr lang="en-US" sz="1200" dirty="0">
                <a:solidFill>
                  <a:prstClr val="white"/>
                </a:solidFill>
                <a:latin typeface="Arial"/>
              </a:rPr>
              <a:t>Transportation</a:t>
            </a:r>
          </a:p>
        </p:txBody>
      </p:sp>
      <p:sp>
        <p:nvSpPr>
          <p:cNvPr id="7" name="Rounded Rectangle 6">
            <a:extLst>
              <a:ext uri="{FF2B5EF4-FFF2-40B4-BE49-F238E27FC236}">
                <a16:creationId xmlns:a16="http://schemas.microsoft.com/office/drawing/2014/main" id="{C2D7305E-826C-4975-8369-EC999970B5EB}"/>
              </a:ext>
            </a:extLst>
          </p:cNvPr>
          <p:cNvSpPr/>
          <p:nvPr/>
        </p:nvSpPr>
        <p:spPr>
          <a:xfrm>
            <a:off x="1981200" y="3992908"/>
            <a:ext cx="2622314" cy="2262275"/>
          </a:xfrm>
          <a:prstGeom prst="roundRect">
            <a:avLst/>
          </a:prstGeom>
        </p:spPr>
        <p:style>
          <a:lnRef idx="0">
            <a:schemeClr val="accent3"/>
          </a:lnRef>
          <a:fillRef idx="3">
            <a:schemeClr val="accent3"/>
          </a:fillRef>
          <a:effectRef idx="3">
            <a:schemeClr val="accent3"/>
          </a:effectRef>
          <a:fontRef idx="minor">
            <a:schemeClr val="lt1"/>
          </a:fontRef>
        </p:style>
        <p:txBody>
          <a:bodyPr/>
          <a:lstStyle/>
          <a:p>
            <a:pPr algn="ctr">
              <a:defRPr/>
            </a:pPr>
            <a:endParaRPr lang="en-US" sz="700" b="1" dirty="0">
              <a:solidFill>
                <a:prstClr val="white"/>
              </a:solidFill>
              <a:latin typeface="Arial"/>
            </a:endParaRPr>
          </a:p>
          <a:p>
            <a:pPr algn="ctr">
              <a:defRPr/>
            </a:pPr>
            <a:r>
              <a:rPr lang="en-US" sz="1050" b="1" dirty="0">
                <a:solidFill>
                  <a:prstClr val="white"/>
                </a:solidFill>
                <a:latin typeface="Arial"/>
              </a:rPr>
              <a:t>PLACEMENT SERVICES</a:t>
            </a:r>
          </a:p>
          <a:p>
            <a:pPr algn="ctr">
              <a:defRPr/>
            </a:pPr>
            <a:endParaRPr lang="en-US" sz="1050" b="1" dirty="0">
              <a:solidFill>
                <a:prstClr val="white"/>
              </a:solidFill>
              <a:latin typeface="Arial"/>
            </a:endParaRPr>
          </a:p>
          <a:p>
            <a:pPr marL="214313" indent="-214313">
              <a:buFont typeface="Wingdings" panose="05000000000000000000" pitchFamily="2" charset="2"/>
              <a:buChar char="q"/>
              <a:defRPr/>
            </a:pPr>
            <a:r>
              <a:rPr lang="en-US" sz="1200" dirty="0">
                <a:solidFill>
                  <a:prstClr val="white"/>
                </a:solidFill>
                <a:latin typeface="Arial"/>
              </a:rPr>
              <a:t>Eligibility for Services</a:t>
            </a:r>
          </a:p>
          <a:p>
            <a:pPr marL="214313" indent="-214313">
              <a:buFont typeface="Wingdings" panose="05000000000000000000" pitchFamily="2" charset="2"/>
              <a:buChar char="q"/>
              <a:defRPr/>
            </a:pPr>
            <a:r>
              <a:rPr lang="en-US" sz="1200" dirty="0">
                <a:solidFill>
                  <a:prstClr val="white"/>
                </a:solidFill>
                <a:latin typeface="Arial"/>
              </a:rPr>
              <a:t>Graduate Services</a:t>
            </a:r>
          </a:p>
          <a:p>
            <a:pPr marL="214313" indent="-214313">
              <a:buFont typeface="Wingdings" panose="05000000000000000000" pitchFamily="2" charset="2"/>
              <a:buChar char="q"/>
              <a:defRPr/>
            </a:pPr>
            <a:r>
              <a:rPr lang="en-US" sz="1200" dirty="0">
                <a:solidFill>
                  <a:prstClr val="white"/>
                </a:solidFill>
                <a:latin typeface="Arial"/>
              </a:rPr>
              <a:t>Former Enrollee Services</a:t>
            </a:r>
          </a:p>
          <a:p>
            <a:pPr marL="214313" indent="-214313">
              <a:buFont typeface="Wingdings" panose="05000000000000000000" pitchFamily="2" charset="2"/>
              <a:buChar char="q"/>
              <a:defRPr/>
            </a:pPr>
            <a:r>
              <a:rPr lang="en-US" sz="1200" dirty="0">
                <a:solidFill>
                  <a:prstClr val="white"/>
                </a:solidFill>
                <a:latin typeface="Arial"/>
              </a:rPr>
              <a:t>Transition Services</a:t>
            </a:r>
          </a:p>
          <a:p>
            <a:pPr marL="214313" indent="-214313">
              <a:buFont typeface="Wingdings" panose="05000000000000000000" pitchFamily="2" charset="2"/>
              <a:buChar char="q"/>
              <a:defRPr/>
            </a:pPr>
            <a:endParaRPr lang="en-US" sz="1050" dirty="0">
              <a:solidFill>
                <a:prstClr val="white"/>
              </a:solidFill>
              <a:latin typeface="Arial"/>
            </a:endParaRPr>
          </a:p>
          <a:p>
            <a:pPr marL="214313" indent="-214313">
              <a:buFont typeface="Wingdings" panose="05000000000000000000" pitchFamily="2" charset="2"/>
              <a:buChar char="q"/>
              <a:defRPr/>
            </a:pPr>
            <a:endParaRPr lang="en-US" sz="1050" dirty="0">
              <a:solidFill>
                <a:prstClr val="white"/>
              </a:solidFill>
              <a:latin typeface="Arial"/>
            </a:endParaRPr>
          </a:p>
          <a:p>
            <a:pPr marL="214313" indent="-214313">
              <a:buFont typeface="Wingdings" panose="05000000000000000000" pitchFamily="2" charset="2"/>
              <a:buChar char="q"/>
              <a:defRPr/>
            </a:pPr>
            <a:endParaRPr lang="en-US" sz="1050" dirty="0">
              <a:solidFill>
                <a:prstClr val="white"/>
              </a:solidFill>
              <a:latin typeface="Arial"/>
            </a:endParaRPr>
          </a:p>
          <a:p>
            <a:pPr marL="214313" indent="-214313">
              <a:buFont typeface="Wingdings" panose="05000000000000000000" pitchFamily="2" charset="2"/>
              <a:buChar char="q"/>
              <a:defRPr/>
            </a:pPr>
            <a:endParaRPr lang="en-US" sz="1050" dirty="0">
              <a:solidFill>
                <a:prstClr val="white"/>
              </a:solidFill>
              <a:latin typeface="Arial"/>
            </a:endParaRPr>
          </a:p>
          <a:p>
            <a:pPr marL="214313" indent="-214313">
              <a:buFont typeface="Wingdings" panose="05000000000000000000" pitchFamily="2" charset="2"/>
              <a:buChar char="q"/>
              <a:defRPr/>
            </a:pPr>
            <a:endParaRPr lang="en-US" sz="1050" dirty="0">
              <a:solidFill>
                <a:prstClr val="white"/>
              </a:solidFill>
              <a:latin typeface="Arial"/>
            </a:endParaRPr>
          </a:p>
          <a:p>
            <a:pPr marL="214313" indent="-214313">
              <a:buFont typeface="Wingdings" panose="05000000000000000000" pitchFamily="2" charset="2"/>
              <a:buChar char="q"/>
              <a:defRPr/>
            </a:pPr>
            <a:endParaRPr lang="en-US" sz="1050" dirty="0">
              <a:solidFill>
                <a:prstClr val="white"/>
              </a:solidFill>
              <a:latin typeface="Arial"/>
            </a:endParaRPr>
          </a:p>
          <a:p>
            <a:pPr marL="214313" indent="-214313">
              <a:buFont typeface="Wingdings" panose="05000000000000000000" pitchFamily="2" charset="2"/>
              <a:buChar char="q"/>
              <a:defRPr/>
            </a:pPr>
            <a:endParaRPr lang="en-US" sz="1050" dirty="0">
              <a:solidFill>
                <a:prstClr val="white"/>
              </a:solidFill>
              <a:latin typeface="Arial"/>
            </a:endParaRPr>
          </a:p>
          <a:p>
            <a:pPr marL="214313" indent="-214313">
              <a:buFont typeface="Wingdings" panose="05000000000000000000" pitchFamily="2" charset="2"/>
              <a:buChar char="q"/>
              <a:defRPr/>
            </a:pPr>
            <a:endParaRPr lang="en-US" sz="1050" b="1" dirty="0">
              <a:solidFill>
                <a:prstClr val="white"/>
              </a:solidFill>
              <a:latin typeface="Arial"/>
            </a:endParaRPr>
          </a:p>
        </p:txBody>
      </p:sp>
      <p:sp>
        <p:nvSpPr>
          <p:cNvPr id="8" name="Rounded Rectangle 7">
            <a:extLst>
              <a:ext uri="{FF2B5EF4-FFF2-40B4-BE49-F238E27FC236}">
                <a16:creationId xmlns:a16="http://schemas.microsoft.com/office/drawing/2014/main" id="{C26134D5-4BBB-4506-987C-1D646F7AF229}"/>
              </a:ext>
            </a:extLst>
          </p:cNvPr>
          <p:cNvSpPr/>
          <p:nvPr/>
        </p:nvSpPr>
        <p:spPr>
          <a:xfrm>
            <a:off x="4850981" y="3992908"/>
            <a:ext cx="2622314" cy="2278317"/>
          </a:xfrm>
          <a:prstGeom prst="roundRect">
            <a:avLst/>
          </a:prstGeom>
        </p:spPr>
        <p:style>
          <a:lnRef idx="0">
            <a:schemeClr val="accent6"/>
          </a:lnRef>
          <a:fillRef idx="3">
            <a:schemeClr val="accent6"/>
          </a:fillRef>
          <a:effectRef idx="3">
            <a:schemeClr val="accent6"/>
          </a:effectRef>
          <a:fontRef idx="minor">
            <a:schemeClr val="lt1"/>
          </a:fontRef>
        </p:style>
        <p:txBody>
          <a:bodyPr numCol="2" anchor="ctr"/>
          <a:lstStyle/>
          <a:p>
            <a:pPr marL="214313" indent="-214313">
              <a:buFont typeface="Wingdings" panose="05000000000000000000" pitchFamily="2" charset="2"/>
              <a:buChar char="q"/>
              <a:defRPr/>
            </a:pPr>
            <a:endParaRPr lang="en-US" sz="1050" dirty="0">
              <a:solidFill>
                <a:prstClr val="white"/>
              </a:solidFill>
              <a:latin typeface="Arial"/>
            </a:endParaRPr>
          </a:p>
          <a:p>
            <a:pPr marL="214313" indent="-214313">
              <a:buFont typeface="Wingdings" panose="05000000000000000000" pitchFamily="2" charset="2"/>
              <a:buChar char="q"/>
              <a:defRPr/>
            </a:pPr>
            <a:endParaRPr lang="en-US" sz="1050" dirty="0">
              <a:solidFill>
                <a:prstClr val="white"/>
              </a:solidFill>
              <a:latin typeface="Arial"/>
            </a:endParaRPr>
          </a:p>
          <a:p>
            <a:pPr marL="214313" indent="-214313">
              <a:buFont typeface="Wingdings" panose="05000000000000000000" pitchFamily="2" charset="2"/>
              <a:buChar char="q"/>
              <a:defRPr/>
            </a:pPr>
            <a:r>
              <a:rPr lang="en-US" sz="1200" dirty="0">
                <a:solidFill>
                  <a:prstClr val="white"/>
                </a:solidFill>
                <a:latin typeface="Arial"/>
              </a:rPr>
              <a:t>Program Mgmt.</a:t>
            </a:r>
          </a:p>
          <a:p>
            <a:pPr marL="214313" indent="-214313">
              <a:buFont typeface="Wingdings" panose="05000000000000000000" pitchFamily="2" charset="2"/>
              <a:buChar char="q"/>
              <a:defRPr/>
            </a:pPr>
            <a:r>
              <a:rPr lang="en-US" sz="1200" dirty="0">
                <a:solidFill>
                  <a:prstClr val="white"/>
                </a:solidFill>
                <a:latin typeface="Arial"/>
              </a:rPr>
              <a:t>Personnel</a:t>
            </a:r>
          </a:p>
          <a:p>
            <a:pPr marL="214313" indent="-214313">
              <a:buFont typeface="Wingdings" panose="05000000000000000000" pitchFamily="2" charset="2"/>
              <a:buChar char="q"/>
              <a:defRPr/>
            </a:pPr>
            <a:r>
              <a:rPr lang="en-US" sz="1200" dirty="0">
                <a:solidFill>
                  <a:prstClr val="white"/>
                </a:solidFill>
                <a:latin typeface="Arial"/>
              </a:rPr>
              <a:t>Safety &amp; Security</a:t>
            </a:r>
          </a:p>
          <a:p>
            <a:pPr marL="214313" indent="-214313">
              <a:buFont typeface="Wingdings" panose="05000000000000000000" pitchFamily="2" charset="2"/>
              <a:buChar char="q"/>
              <a:defRPr/>
            </a:pPr>
            <a:r>
              <a:rPr lang="en-US" sz="1200" dirty="0">
                <a:solidFill>
                  <a:prstClr val="white"/>
                </a:solidFill>
                <a:latin typeface="Arial"/>
              </a:rPr>
              <a:t>Significant Incidents</a:t>
            </a:r>
          </a:p>
          <a:p>
            <a:pPr marL="214313" indent="-214313">
              <a:buFont typeface="Wingdings" panose="05000000000000000000" pitchFamily="2" charset="2"/>
              <a:buChar char="q"/>
              <a:defRPr/>
            </a:pPr>
            <a:r>
              <a:rPr lang="en-US" sz="1200" dirty="0">
                <a:solidFill>
                  <a:prstClr val="white"/>
                </a:solidFill>
                <a:latin typeface="Arial"/>
              </a:rPr>
              <a:t>Procurement</a:t>
            </a:r>
          </a:p>
          <a:p>
            <a:pPr marL="214313" indent="-214313">
              <a:buFont typeface="Wingdings" panose="05000000000000000000" pitchFamily="2" charset="2"/>
              <a:buChar char="q"/>
              <a:defRPr/>
            </a:pPr>
            <a:r>
              <a:rPr lang="en-US" sz="1200" dirty="0">
                <a:solidFill>
                  <a:prstClr val="white"/>
                </a:solidFill>
                <a:latin typeface="Arial"/>
              </a:rPr>
              <a:t>Property</a:t>
            </a:r>
            <a:endParaRPr lang="en-US" sz="1200" dirty="0">
              <a:solidFill>
                <a:schemeClr val="bg1"/>
              </a:solidFill>
              <a:latin typeface="Arial"/>
            </a:endParaRPr>
          </a:p>
          <a:p>
            <a:pPr marL="214313" indent="-214313">
              <a:buFont typeface="Wingdings" panose="05000000000000000000" pitchFamily="2" charset="2"/>
              <a:buChar char="q"/>
              <a:defRPr/>
            </a:pPr>
            <a:endParaRPr lang="en-US" sz="1200" dirty="0">
              <a:solidFill>
                <a:schemeClr val="bg1"/>
              </a:solidFill>
              <a:latin typeface="Arial"/>
            </a:endParaRPr>
          </a:p>
          <a:p>
            <a:pPr marL="214313" indent="-214313">
              <a:buFont typeface="Wingdings" panose="05000000000000000000" pitchFamily="2" charset="2"/>
              <a:buChar char="q"/>
              <a:defRPr/>
            </a:pPr>
            <a:endParaRPr lang="en-US" sz="1200" dirty="0">
              <a:solidFill>
                <a:schemeClr val="bg1"/>
              </a:solidFill>
              <a:latin typeface="Arial"/>
            </a:endParaRPr>
          </a:p>
          <a:p>
            <a:pPr marL="214313" indent="-214313">
              <a:buFont typeface="Wingdings" panose="05000000000000000000" pitchFamily="2" charset="2"/>
              <a:buChar char="q"/>
              <a:defRPr/>
            </a:pPr>
            <a:endParaRPr lang="en-US" sz="1200" dirty="0">
              <a:solidFill>
                <a:schemeClr val="bg1"/>
              </a:solidFill>
              <a:latin typeface="Arial"/>
            </a:endParaRPr>
          </a:p>
          <a:p>
            <a:pPr marL="214313" indent="-214313">
              <a:buFont typeface="Wingdings" panose="05000000000000000000" pitchFamily="2" charset="2"/>
              <a:buChar char="q"/>
              <a:defRPr/>
            </a:pPr>
            <a:r>
              <a:rPr lang="en-US" sz="1200" dirty="0">
                <a:solidFill>
                  <a:schemeClr val="bg1"/>
                </a:solidFill>
                <a:latin typeface="Arial"/>
              </a:rPr>
              <a:t>Financial Mgmt.</a:t>
            </a:r>
          </a:p>
          <a:p>
            <a:pPr marL="214313" indent="-214313">
              <a:buFont typeface="Wingdings" panose="05000000000000000000" pitchFamily="2" charset="2"/>
              <a:buChar char="q"/>
              <a:defRPr/>
            </a:pPr>
            <a:r>
              <a:rPr lang="en-US" sz="1200" dirty="0">
                <a:solidFill>
                  <a:schemeClr val="bg1"/>
                </a:solidFill>
                <a:latin typeface="Arial"/>
              </a:rPr>
              <a:t>Facility Operations &amp; Maintenance</a:t>
            </a:r>
          </a:p>
          <a:p>
            <a:pPr marL="214313" indent="-214313">
              <a:buFont typeface="Wingdings" panose="05000000000000000000" pitchFamily="2" charset="2"/>
              <a:buChar char="q"/>
              <a:defRPr/>
            </a:pPr>
            <a:r>
              <a:rPr lang="en-US" sz="1200" dirty="0">
                <a:solidFill>
                  <a:schemeClr val="bg1"/>
                </a:solidFill>
                <a:latin typeface="Arial"/>
              </a:rPr>
              <a:t>Environment &amp; OSH</a:t>
            </a:r>
          </a:p>
          <a:p>
            <a:pPr marL="214313" indent="-214313">
              <a:buFont typeface="Wingdings" panose="05000000000000000000" pitchFamily="2" charset="2"/>
              <a:buChar char="q"/>
              <a:defRPr/>
            </a:pPr>
            <a:r>
              <a:rPr lang="en-US" sz="1200" dirty="0">
                <a:solidFill>
                  <a:schemeClr val="bg1"/>
                </a:solidFill>
                <a:latin typeface="Arial"/>
              </a:rPr>
              <a:t>Food Services</a:t>
            </a:r>
          </a:p>
          <a:p>
            <a:pPr marL="214313" indent="-214313">
              <a:buFont typeface="Wingdings" panose="05000000000000000000" pitchFamily="2" charset="2"/>
              <a:buChar char="q"/>
              <a:defRPr/>
            </a:pPr>
            <a:r>
              <a:rPr lang="en-US" sz="1200" dirty="0">
                <a:solidFill>
                  <a:schemeClr val="bg1"/>
                </a:solidFill>
                <a:latin typeface="Arial"/>
              </a:rPr>
              <a:t>Media</a:t>
            </a:r>
          </a:p>
        </p:txBody>
      </p:sp>
      <p:sp>
        <p:nvSpPr>
          <p:cNvPr id="10256" name="Title 1"/>
          <p:cNvSpPr>
            <a:spLocks noGrp="1"/>
          </p:cNvSpPr>
          <p:nvPr>
            <p:ph type="title"/>
          </p:nvPr>
        </p:nvSpPr>
        <p:spPr>
          <a:xfrm>
            <a:off x="1981200" y="274637"/>
            <a:ext cx="8229600" cy="871205"/>
          </a:xfrm>
        </p:spPr>
        <p:txBody>
          <a:bodyPr/>
          <a:lstStyle/>
          <a:p>
            <a:pPr eaLnBrk="1" hangingPunct="1"/>
            <a:r>
              <a:rPr lang="en-US" altLang="en-US" sz="3200" b="1" dirty="0"/>
              <a:t>Policy Content Organization</a:t>
            </a:r>
            <a:br>
              <a:rPr lang="en-US" altLang="en-US" sz="3200" b="1" dirty="0"/>
            </a:br>
            <a:r>
              <a:rPr lang="en-US" altLang="en-US" sz="2400" b="1" dirty="0"/>
              <a:t>Functional (PRH) Chapters &amp; Sections</a:t>
            </a:r>
            <a:r>
              <a:rPr lang="en-US" altLang="en-US" sz="3200" b="1" dirty="0"/>
              <a:t> </a:t>
            </a:r>
          </a:p>
        </p:txBody>
      </p:sp>
      <p:sp>
        <p:nvSpPr>
          <p:cNvPr id="2" name="TextBox 1"/>
          <p:cNvSpPr txBox="1"/>
          <p:nvPr/>
        </p:nvSpPr>
        <p:spPr>
          <a:xfrm>
            <a:off x="5187376" y="4117571"/>
            <a:ext cx="2003945" cy="261610"/>
          </a:xfrm>
          <a:prstGeom prst="rect">
            <a:avLst/>
          </a:prstGeom>
          <a:noFill/>
        </p:spPr>
        <p:txBody>
          <a:bodyPr wrap="square">
            <a:spAutoFit/>
          </a:bodyPr>
          <a:lstStyle/>
          <a:p>
            <a:pPr eaLnBrk="0" fontAlgn="base" hangingPunct="0">
              <a:spcBef>
                <a:spcPct val="0"/>
              </a:spcBef>
              <a:spcAft>
                <a:spcPct val="0"/>
              </a:spcAft>
              <a:defRPr/>
            </a:pPr>
            <a:r>
              <a:rPr lang="en-US" sz="1050" b="1" dirty="0">
                <a:solidFill>
                  <a:prstClr val="white"/>
                </a:solidFill>
                <a:latin typeface="Arial"/>
              </a:rPr>
              <a:t>MANAGEMENT SERVICES</a:t>
            </a:r>
          </a:p>
        </p:txBody>
      </p:sp>
      <p:sp>
        <p:nvSpPr>
          <p:cNvPr id="9" name="Slide Number Placeholder 8">
            <a:extLst>
              <a:ext uri="{FF2B5EF4-FFF2-40B4-BE49-F238E27FC236}">
                <a16:creationId xmlns:a16="http://schemas.microsoft.com/office/drawing/2014/main" id="{F169735C-82E4-47E8-87C3-02C209A19671}"/>
              </a:ext>
            </a:extLst>
          </p:cNvPr>
          <p:cNvSpPr>
            <a:spLocks noGrp="1"/>
          </p:cNvSpPr>
          <p:nvPr>
            <p:ph type="sldNum" sz="quarter" idx="12"/>
          </p:nvPr>
        </p:nvSpPr>
        <p:spPr>
          <a:xfrm>
            <a:off x="3032125" y="6428883"/>
            <a:ext cx="2844800" cy="365125"/>
          </a:xfrm>
        </p:spPr>
        <p:txBody>
          <a:bodyPr/>
          <a:lstStyle/>
          <a:p>
            <a:pPr>
              <a:defRPr/>
            </a:pPr>
            <a:fld id="{92BF6CEB-EF9F-45F9-87E9-09CED4150453}" type="slidenum">
              <a:rPr lang="en-US" altLang="en-US" smtClean="0">
                <a:solidFill>
                  <a:schemeClr val="tx1"/>
                </a:solidFill>
              </a:rPr>
              <a:pPr>
                <a:defRPr/>
              </a:pPr>
              <a:t>6</a:t>
            </a:fld>
            <a:endParaRPr lang="en-US" altLang="en-US" dirty="0">
              <a:solidFill>
                <a:schemeClr val="tx1"/>
              </a:solidFill>
            </a:endParaRPr>
          </a:p>
        </p:txBody>
      </p:sp>
    </p:spTree>
    <p:extLst>
      <p:ext uri="{BB962C8B-B14F-4D97-AF65-F5344CB8AC3E}">
        <p14:creationId xmlns:p14="http://schemas.microsoft.com/office/powerpoint/2010/main" val="303264394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p:cNvSpPr>
            <a:spLocks noGrp="1"/>
          </p:cNvSpPr>
          <p:nvPr>
            <p:ph type="title"/>
          </p:nvPr>
        </p:nvSpPr>
        <p:spPr>
          <a:xfrm>
            <a:off x="1981200" y="274638"/>
            <a:ext cx="8229600" cy="411162"/>
          </a:xfrm>
        </p:spPr>
        <p:txBody>
          <a:bodyPr/>
          <a:lstStyle/>
          <a:p>
            <a:r>
              <a:rPr lang="en-US" altLang="en-US" sz="3200" b="1" dirty="0"/>
              <a:t>Results of the Reorganized PRH</a:t>
            </a:r>
            <a:endParaRPr lang="en-US" altLang="en-US" sz="3200" dirty="0"/>
          </a:p>
        </p:txBody>
      </p:sp>
      <p:graphicFrame>
        <p:nvGraphicFramePr>
          <p:cNvPr id="2" name="Table 1"/>
          <p:cNvGraphicFramePr>
            <a:graphicFrameLocks noGrp="1"/>
          </p:cNvGraphicFramePr>
          <p:nvPr>
            <p:extLst>
              <p:ext uri="{D42A27DB-BD31-4B8C-83A1-F6EECF244321}">
                <p14:modId xmlns:p14="http://schemas.microsoft.com/office/powerpoint/2010/main" val="930615239"/>
              </p:ext>
            </p:extLst>
          </p:nvPr>
        </p:nvGraphicFramePr>
        <p:xfrm>
          <a:off x="1981200" y="2128060"/>
          <a:ext cx="8534398" cy="3892881"/>
        </p:xfrm>
        <a:graphic>
          <a:graphicData uri="http://schemas.openxmlformats.org/drawingml/2006/table">
            <a:tbl>
              <a:tblPr firstRow="1" firstCol="1" bandRow="1"/>
              <a:tblGrid>
                <a:gridCol w="1981198">
                  <a:extLst>
                    <a:ext uri="{9D8B030D-6E8A-4147-A177-3AD203B41FA5}">
                      <a16:colId xmlns:a16="http://schemas.microsoft.com/office/drawing/2014/main" val="3735908850"/>
                    </a:ext>
                  </a:extLst>
                </a:gridCol>
                <a:gridCol w="1371600">
                  <a:extLst>
                    <a:ext uri="{9D8B030D-6E8A-4147-A177-3AD203B41FA5}">
                      <a16:colId xmlns:a16="http://schemas.microsoft.com/office/drawing/2014/main" val="417044165"/>
                    </a:ext>
                  </a:extLst>
                </a:gridCol>
                <a:gridCol w="1295400">
                  <a:extLst>
                    <a:ext uri="{9D8B030D-6E8A-4147-A177-3AD203B41FA5}">
                      <a16:colId xmlns:a16="http://schemas.microsoft.com/office/drawing/2014/main" val="4023163094"/>
                    </a:ext>
                  </a:extLst>
                </a:gridCol>
                <a:gridCol w="1828800">
                  <a:extLst>
                    <a:ext uri="{9D8B030D-6E8A-4147-A177-3AD203B41FA5}">
                      <a16:colId xmlns:a16="http://schemas.microsoft.com/office/drawing/2014/main" val="4171877267"/>
                    </a:ext>
                  </a:extLst>
                </a:gridCol>
                <a:gridCol w="2057400">
                  <a:extLst>
                    <a:ext uri="{9D8B030D-6E8A-4147-A177-3AD203B41FA5}">
                      <a16:colId xmlns:a16="http://schemas.microsoft.com/office/drawing/2014/main" val="560419056"/>
                    </a:ext>
                  </a:extLst>
                </a:gridCol>
              </a:tblGrid>
              <a:tr h="596639">
                <a:tc gridSpan="5">
                  <a:txBody>
                    <a:bodyPr/>
                    <a:lstStyle/>
                    <a:p>
                      <a:pPr marL="0" marR="0" algn="ctr">
                        <a:lnSpc>
                          <a:spcPct val="107000"/>
                        </a:lnSpc>
                        <a:spcBef>
                          <a:spcPts val="0"/>
                        </a:spcBef>
                        <a:spcAft>
                          <a:spcPts val="0"/>
                        </a:spcAft>
                      </a:pPr>
                      <a:r>
                        <a:rPr lang="en-US" sz="2200" b="1"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PRH Page Count Comparison</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7E6E6"/>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469540670"/>
                  </a:ext>
                </a:extLst>
              </a:tr>
              <a:tr h="1313786">
                <a:tc>
                  <a:txBody>
                    <a:bodyPr/>
                    <a:lstStyle/>
                    <a:p>
                      <a:pPr marL="0" marR="0" algn="ctr">
                        <a:lnSpc>
                          <a:spcPct val="107000"/>
                        </a:lnSpc>
                        <a:spcBef>
                          <a:spcPts val="0"/>
                        </a:spcBef>
                        <a:spcAft>
                          <a:spcPts val="0"/>
                        </a:spcAft>
                      </a:pPr>
                      <a:r>
                        <a:rPr lang="en-US" sz="2400" b="1" dirty="0" smtClean="0">
                          <a:effectLst/>
                          <a:latin typeface="Calibri" panose="020F0502020204030204" pitchFamily="34" charset="0"/>
                          <a:ea typeface="Times New Roman" panose="02020603050405020304" pitchFamily="18" charset="0"/>
                          <a:cs typeface="Calibri" panose="020F0502020204030204" pitchFamily="34" charset="0"/>
                        </a:rPr>
                        <a:t>Original </a:t>
                      </a:r>
                      <a:r>
                        <a:rPr lang="en-US" sz="2400" b="1" dirty="0">
                          <a:effectLst/>
                          <a:latin typeface="Calibri" panose="020F0502020204030204" pitchFamily="34" charset="0"/>
                          <a:ea typeface="Times New Roman" panose="02020603050405020304" pitchFamily="18" charset="0"/>
                          <a:cs typeface="Calibri" panose="020F0502020204030204" pitchFamily="34" charset="0"/>
                        </a:rPr>
                        <a:t>and New PRH </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7E6E6"/>
                    </a:solidFill>
                  </a:tcPr>
                </a:tc>
                <a:tc>
                  <a:txBody>
                    <a:bodyPr/>
                    <a:lstStyle/>
                    <a:p>
                      <a:pPr marL="0" marR="0" algn="ctr">
                        <a:lnSpc>
                          <a:spcPct val="107000"/>
                        </a:lnSpc>
                        <a:spcBef>
                          <a:spcPts val="0"/>
                        </a:spcBef>
                        <a:spcAft>
                          <a:spcPts val="0"/>
                        </a:spcAft>
                      </a:pPr>
                      <a:r>
                        <a:rPr lang="en-US" sz="2400" b="1" dirty="0">
                          <a:effectLst/>
                          <a:latin typeface="Calibri" panose="020F0502020204030204" pitchFamily="34" charset="0"/>
                          <a:ea typeface="Times New Roman" panose="02020603050405020304" pitchFamily="18" charset="0"/>
                          <a:cs typeface="Calibri" panose="020F0502020204030204" pitchFamily="34" charset="0"/>
                        </a:rPr>
                        <a:t>Content Pages</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7E6E6"/>
                    </a:solidFill>
                  </a:tcPr>
                </a:tc>
                <a:tc>
                  <a:txBody>
                    <a:bodyPr/>
                    <a:lstStyle/>
                    <a:p>
                      <a:pPr marL="0" marR="0" algn="ctr">
                        <a:lnSpc>
                          <a:spcPct val="107000"/>
                        </a:lnSpc>
                        <a:spcBef>
                          <a:spcPts val="0"/>
                        </a:spcBef>
                        <a:spcAft>
                          <a:spcPts val="0"/>
                        </a:spcAft>
                      </a:pPr>
                      <a:r>
                        <a:rPr lang="en-US" sz="2400" b="1" dirty="0">
                          <a:effectLst/>
                          <a:latin typeface="Calibri" panose="020F0502020204030204" pitchFamily="34" charset="0"/>
                          <a:ea typeface="Times New Roman" panose="02020603050405020304" pitchFamily="18" charset="0"/>
                          <a:cs typeface="Calibri" panose="020F0502020204030204" pitchFamily="34" charset="0"/>
                        </a:rPr>
                        <a:t>Exhibits Pages</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7E6E6"/>
                    </a:solidFill>
                  </a:tcPr>
                </a:tc>
                <a:tc>
                  <a:txBody>
                    <a:bodyPr/>
                    <a:lstStyle/>
                    <a:p>
                      <a:pPr marL="0" marR="0" algn="ctr">
                        <a:lnSpc>
                          <a:spcPct val="107000"/>
                        </a:lnSpc>
                        <a:spcBef>
                          <a:spcPts val="0"/>
                        </a:spcBef>
                        <a:spcAft>
                          <a:spcPts val="0"/>
                        </a:spcAft>
                      </a:pPr>
                      <a:r>
                        <a:rPr lang="en-US" sz="2400" b="1" dirty="0">
                          <a:effectLst/>
                          <a:latin typeface="Calibri" panose="020F0502020204030204" pitchFamily="34" charset="0"/>
                          <a:ea typeface="Times New Roman" panose="02020603050405020304" pitchFamily="18" charset="0"/>
                          <a:cs typeface="Calibri" panose="020F0502020204030204" pitchFamily="34" charset="0"/>
                        </a:rPr>
                        <a:t>Appendices Pages</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7E6E6"/>
                    </a:solidFill>
                  </a:tcPr>
                </a:tc>
                <a:tc>
                  <a:txBody>
                    <a:bodyPr/>
                    <a:lstStyle/>
                    <a:p>
                      <a:pPr marL="0" marR="0" algn="ctr">
                        <a:lnSpc>
                          <a:spcPct val="107000"/>
                        </a:lnSpc>
                        <a:spcBef>
                          <a:spcPts val="0"/>
                        </a:spcBef>
                        <a:spcAft>
                          <a:spcPts val="0"/>
                        </a:spcAft>
                      </a:pPr>
                      <a:r>
                        <a:rPr lang="en-US" sz="2400" b="1" dirty="0">
                          <a:effectLst/>
                          <a:latin typeface="Calibri" panose="020F0502020204030204" pitchFamily="34" charset="0"/>
                          <a:ea typeface="Times New Roman" panose="02020603050405020304" pitchFamily="18" charset="0"/>
                          <a:cs typeface="Calibri" panose="020F0502020204030204" pitchFamily="34" charset="0"/>
                        </a:rPr>
                        <a:t>Total Current Pages</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7E6E6"/>
                    </a:solidFill>
                  </a:tcPr>
                </a:tc>
                <a:extLst>
                  <a:ext uri="{0D108BD9-81ED-4DB2-BD59-A6C34878D82A}">
                    <a16:rowId xmlns:a16="http://schemas.microsoft.com/office/drawing/2014/main" val="4142881237"/>
                  </a:ext>
                </a:extLst>
              </a:tr>
              <a:tr h="441162">
                <a:tc>
                  <a:txBody>
                    <a:bodyPr/>
                    <a:lstStyle/>
                    <a:p>
                      <a:pPr marL="0" marR="0">
                        <a:lnSpc>
                          <a:spcPct val="107000"/>
                        </a:lnSpc>
                        <a:spcBef>
                          <a:spcPts val="0"/>
                        </a:spcBef>
                        <a:spcAft>
                          <a:spcPts val="0"/>
                        </a:spcAft>
                      </a:pPr>
                      <a:r>
                        <a:rPr lang="en-US" sz="2400" b="1" dirty="0" smtClean="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Original </a:t>
                      </a:r>
                      <a:r>
                        <a:rPr lang="en-US" sz="2400" b="1"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PRH</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07000"/>
                        </a:lnSpc>
                        <a:spcBef>
                          <a:spcPts val="0"/>
                        </a:spcBef>
                        <a:spcAft>
                          <a:spcPts val="0"/>
                        </a:spcAft>
                      </a:pPr>
                      <a:r>
                        <a:rPr lang="en-US" sz="2400" b="1"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323</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07000"/>
                        </a:lnSpc>
                        <a:spcBef>
                          <a:spcPts val="0"/>
                        </a:spcBef>
                        <a:spcAft>
                          <a:spcPts val="0"/>
                        </a:spcAft>
                      </a:pPr>
                      <a:r>
                        <a:rPr lang="en-US" sz="2400" b="1" dirty="0" smtClean="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211</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07000"/>
                        </a:lnSpc>
                        <a:spcBef>
                          <a:spcPts val="0"/>
                        </a:spcBef>
                        <a:spcAft>
                          <a:spcPts val="0"/>
                        </a:spcAft>
                      </a:pPr>
                      <a:r>
                        <a:rPr lang="en-US" sz="2400" b="1"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927</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07000"/>
                        </a:lnSpc>
                        <a:spcBef>
                          <a:spcPts val="0"/>
                        </a:spcBef>
                        <a:spcAft>
                          <a:spcPts val="0"/>
                        </a:spcAft>
                      </a:pPr>
                      <a:r>
                        <a:rPr lang="en-US" sz="2400" b="1" dirty="0" smtClean="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1461</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538489336"/>
                  </a:ext>
                </a:extLst>
              </a:tr>
              <a:tr h="441162">
                <a:tc>
                  <a:txBody>
                    <a:bodyPr/>
                    <a:lstStyle/>
                    <a:p>
                      <a:pPr marL="0" marR="0">
                        <a:lnSpc>
                          <a:spcPct val="107000"/>
                        </a:lnSpc>
                        <a:spcBef>
                          <a:spcPts val="0"/>
                        </a:spcBef>
                        <a:spcAft>
                          <a:spcPts val="0"/>
                        </a:spcAft>
                      </a:pPr>
                      <a:r>
                        <a:rPr lang="en-US" sz="2400" b="1"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New PRH</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07000"/>
                        </a:lnSpc>
                        <a:spcBef>
                          <a:spcPts val="0"/>
                        </a:spcBef>
                        <a:spcAft>
                          <a:spcPts val="0"/>
                        </a:spcAft>
                      </a:pPr>
                      <a:r>
                        <a:rPr lang="en-US" sz="2400" b="1" dirty="0">
                          <a:solidFill>
                            <a:srgbClr val="00B050"/>
                          </a:solidFill>
                          <a:effectLst/>
                          <a:latin typeface="Calibri" panose="020F0502020204030204" pitchFamily="34" charset="0"/>
                          <a:ea typeface="Times New Roman" panose="02020603050405020304" pitchFamily="18" charset="0"/>
                          <a:cs typeface="Calibri" panose="020F0502020204030204" pitchFamily="34" charset="0"/>
                        </a:rPr>
                        <a:t>274</a:t>
                      </a:r>
                      <a:endParaRPr lang="en-US" sz="2400" dirty="0">
                        <a:solidFill>
                          <a:srgbClr val="00B05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07000"/>
                        </a:lnSpc>
                        <a:spcBef>
                          <a:spcPts val="0"/>
                        </a:spcBef>
                        <a:spcAft>
                          <a:spcPts val="0"/>
                        </a:spcAft>
                      </a:pPr>
                      <a:r>
                        <a:rPr lang="en-US" sz="2400" b="1" dirty="0" smtClean="0">
                          <a:solidFill>
                            <a:srgbClr val="00B050"/>
                          </a:solidFill>
                          <a:effectLst/>
                          <a:latin typeface="Calibri" panose="020F0502020204030204" pitchFamily="34" charset="0"/>
                          <a:ea typeface="Times New Roman" panose="02020603050405020304" pitchFamily="18" charset="0"/>
                          <a:cs typeface="Calibri" panose="020F0502020204030204" pitchFamily="34" charset="0"/>
                        </a:rPr>
                        <a:t>164</a:t>
                      </a:r>
                      <a:endParaRPr lang="en-US" sz="2400" dirty="0">
                        <a:solidFill>
                          <a:srgbClr val="00B05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07000"/>
                        </a:lnSpc>
                        <a:spcBef>
                          <a:spcPts val="0"/>
                        </a:spcBef>
                        <a:spcAft>
                          <a:spcPts val="0"/>
                        </a:spcAft>
                      </a:pPr>
                      <a:r>
                        <a:rPr lang="en-US" sz="2400" b="1" dirty="0">
                          <a:solidFill>
                            <a:srgbClr val="00B050"/>
                          </a:solidFill>
                          <a:effectLst/>
                          <a:latin typeface="Calibri" panose="020F0502020204030204" pitchFamily="34" charset="0"/>
                          <a:ea typeface="Times New Roman" panose="02020603050405020304" pitchFamily="18" charset="0"/>
                          <a:cs typeface="Calibri" panose="020F0502020204030204" pitchFamily="34" charset="0"/>
                        </a:rPr>
                        <a:t>564</a:t>
                      </a:r>
                      <a:endParaRPr lang="en-US" sz="2400" dirty="0">
                        <a:solidFill>
                          <a:srgbClr val="00B05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07000"/>
                        </a:lnSpc>
                        <a:spcBef>
                          <a:spcPts val="0"/>
                        </a:spcBef>
                        <a:spcAft>
                          <a:spcPts val="0"/>
                        </a:spcAft>
                      </a:pPr>
                      <a:r>
                        <a:rPr lang="en-US" sz="2400" b="1" dirty="0" smtClean="0">
                          <a:solidFill>
                            <a:srgbClr val="00B050"/>
                          </a:solidFill>
                          <a:effectLst/>
                          <a:latin typeface="Calibri" panose="020F0502020204030204" pitchFamily="34" charset="0"/>
                          <a:ea typeface="Times New Roman" panose="02020603050405020304" pitchFamily="18" charset="0"/>
                          <a:cs typeface="Calibri" panose="020F0502020204030204" pitchFamily="34" charset="0"/>
                        </a:rPr>
                        <a:t>1002</a:t>
                      </a:r>
                      <a:endParaRPr lang="en-US" sz="2400" dirty="0">
                        <a:solidFill>
                          <a:srgbClr val="00B05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67748558"/>
                  </a:ext>
                </a:extLst>
              </a:tr>
              <a:tr h="1100132">
                <a:tc>
                  <a:txBody>
                    <a:bodyPr/>
                    <a:lstStyle/>
                    <a:p>
                      <a:pPr marL="0" marR="0">
                        <a:lnSpc>
                          <a:spcPct val="107000"/>
                        </a:lnSpc>
                        <a:spcBef>
                          <a:spcPts val="0"/>
                        </a:spcBef>
                        <a:spcAft>
                          <a:spcPts val="0"/>
                        </a:spcAft>
                      </a:pPr>
                      <a:r>
                        <a:rPr lang="en-US" sz="2400" b="1"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Total Pages Deleted</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07000"/>
                        </a:lnSpc>
                        <a:spcBef>
                          <a:spcPts val="0"/>
                        </a:spcBef>
                        <a:spcAft>
                          <a:spcPts val="0"/>
                        </a:spcAft>
                      </a:pPr>
                      <a:r>
                        <a:rPr lang="en-US" sz="2400" b="1" dirty="0">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49</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07000"/>
                        </a:lnSpc>
                        <a:spcBef>
                          <a:spcPts val="0"/>
                        </a:spcBef>
                        <a:spcAft>
                          <a:spcPts val="0"/>
                        </a:spcAft>
                      </a:pPr>
                      <a:r>
                        <a:rPr lang="en-US" sz="2400" b="1" dirty="0">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47</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07000"/>
                        </a:lnSpc>
                        <a:spcBef>
                          <a:spcPts val="0"/>
                        </a:spcBef>
                        <a:spcAft>
                          <a:spcPts val="0"/>
                        </a:spcAft>
                      </a:pPr>
                      <a:r>
                        <a:rPr lang="en-US" sz="2400" b="1" dirty="0">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363</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07000"/>
                        </a:lnSpc>
                        <a:spcBef>
                          <a:spcPts val="0"/>
                        </a:spcBef>
                        <a:spcAft>
                          <a:spcPts val="0"/>
                        </a:spcAft>
                      </a:pPr>
                      <a:r>
                        <a:rPr lang="en-US" sz="2400" b="1" dirty="0">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459</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58081285"/>
                  </a:ext>
                </a:extLst>
              </a:tr>
            </a:tbl>
          </a:graphicData>
        </a:graphic>
      </p:graphicFrame>
      <p:sp>
        <p:nvSpPr>
          <p:cNvPr id="3" name="TextBox 2"/>
          <p:cNvSpPr txBox="1"/>
          <p:nvPr/>
        </p:nvSpPr>
        <p:spPr>
          <a:xfrm>
            <a:off x="1981200" y="792869"/>
            <a:ext cx="8792095" cy="1138773"/>
          </a:xfrm>
          <a:prstGeom prst="rect">
            <a:avLst/>
          </a:prstGeom>
          <a:noFill/>
        </p:spPr>
        <p:txBody>
          <a:bodyPr wrap="square" rtlCol="0">
            <a:spAutoFit/>
          </a:bodyPr>
          <a:lstStyle/>
          <a:p>
            <a:pPr marL="285750" indent="-285750">
              <a:buFont typeface="Arial" panose="020B0604020202020204" pitchFamily="34" charset="0"/>
              <a:buChar char="•"/>
            </a:pPr>
            <a:r>
              <a:rPr lang="en-US" sz="2800" dirty="0"/>
              <a:t>Page Reduction</a:t>
            </a:r>
          </a:p>
          <a:p>
            <a:pPr marL="742950" lvl="1" indent="-285750">
              <a:buFont typeface="Arial" panose="020B0604020202020204" pitchFamily="34" charset="0"/>
              <a:buChar char="•"/>
            </a:pPr>
            <a:r>
              <a:rPr lang="en-US" sz="2000" dirty="0"/>
              <a:t>Easier to search for specific policy</a:t>
            </a:r>
          </a:p>
          <a:p>
            <a:pPr marL="742950" lvl="1" indent="-285750">
              <a:buFont typeface="Arial" panose="020B0604020202020204" pitchFamily="34" charset="0"/>
              <a:buChar char="•"/>
            </a:pPr>
            <a:r>
              <a:rPr lang="en-US" sz="2000" dirty="0"/>
              <a:t>Increases manageability of policy content</a:t>
            </a:r>
          </a:p>
        </p:txBody>
      </p:sp>
      <p:sp>
        <p:nvSpPr>
          <p:cNvPr id="4" name="Slide Number Placeholder 3">
            <a:extLst>
              <a:ext uri="{FF2B5EF4-FFF2-40B4-BE49-F238E27FC236}">
                <a16:creationId xmlns:a16="http://schemas.microsoft.com/office/drawing/2014/main" id="{6E26F9BE-EACF-40C4-9D35-A8DC612A98A9}"/>
              </a:ext>
            </a:extLst>
          </p:cNvPr>
          <p:cNvSpPr>
            <a:spLocks noGrp="1"/>
          </p:cNvSpPr>
          <p:nvPr>
            <p:ph type="sldNum" sz="quarter" idx="12"/>
          </p:nvPr>
        </p:nvSpPr>
        <p:spPr>
          <a:xfrm>
            <a:off x="3108325" y="6400799"/>
            <a:ext cx="2844800" cy="365125"/>
          </a:xfrm>
        </p:spPr>
        <p:txBody>
          <a:bodyPr/>
          <a:lstStyle/>
          <a:p>
            <a:pPr>
              <a:defRPr/>
            </a:pPr>
            <a:fld id="{92BF6CEB-EF9F-45F9-87E9-09CED4150453}" type="slidenum">
              <a:rPr lang="en-US" altLang="en-US" smtClean="0">
                <a:solidFill>
                  <a:schemeClr val="tx1"/>
                </a:solidFill>
              </a:rPr>
              <a:pPr>
                <a:defRPr/>
              </a:pPr>
              <a:t>7</a:t>
            </a:fld>
            <a:endParaRPr lang="en-US" altLang="en-US" dirty="0">
              <a:solidFill>
                <a:schemeClr val="tx1"/>
              </a:solidFill>
            </a:endParaRPr>
          </a:p>
        </p:txBody>
      </p:sp>
    </p:spTree>
    <p:extLst>
      <p:ext uri="{BB962C8B-B14F-4D97-AF65-F5344CB8AC3E}">
        <p14:creationId xmlns:p14="http://schemas.microsoft.com/office/powerpoint/2010/main" val="129003490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7375358" y="2839453"/>
            <a:ext cx="3982453" cy="2863517"/>
          </a:xfrm>
          <a:prstGeom prst="rect">
            <a:avLst/>
          </a:prstGeom>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994611" y="346689"/>
            <a:ext cx="10363200" cy="1470025"/>
          </a:xfrm>
        </p:spPr>
        <p:txBody>
          <a:bodyPr/>
          <a:lstStyle/>
          <a:p>
            <a:r>
              <a:rPr lang="en-US" b="1" dirty="0"/>
              <a:t>PRH WEBSITE OVERVIEW</a:t>
            </a:r>
          </a:p>
        </p:txBody>
      </p:sp>
      <p:pic>
        <p:nvPicPr>
          <p:cNvPr id="4" name="Picture 3" descr="Academic advising, social media, and student engagement ..."/>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487653" y="2971801"/>
            <a:ext cx="3765884" cy="2628744"/>
          </a:xfrm>
          <a:prstGeom prst="rect">
            <a:avLst/>
          </a:prstGeom>
          <a:effectLst>
            <a:outerShdw blurRad="50800" dist="38100" algn="l" rotWithShape="0">
              <a:prstClr val="black">
                <a:alpha val="40000"/>
              </a:prstClr>
            </a:outerShdw>
          </a:effectLst>
        </p:spPr>
      </p:pic>
      <p:sp>
        <p:nvSpPr>
          <p:cNvPr id="3" name="Slide Number Placeholder 2">
            <a:extLst>
              <a:ext uri="{FF2B5EF4-FFF2-40B4-BE49-F238E27FC236}">
                <a16:creationId xmlns:a16="http://schemas.microsoft.com/office/drawing/2014/main" id="{83690952-82BD-4950-9AAB-8598A5D4BAA7}"/>
              </a:ext>
            </a:extLst>
          </p:cNvPr>
          <p:cNvSpPr>
            <a:spLocks noGrp="1"/>
          </p:cNvSpPr>
          <p:nvPr>
            <p:ph type="sldNum" sz="quarter" idx="12"/>
          </p:nvPr>
        </p:nvSpPr>
        <p:spPr>
          <a:xfrm>
            <a:off x="3022600" y="6416675"/>
            <a:ext cx="2844800" cy="365125"/>
          </a:xfrm>
        </p:spPr>
        <p:txBody>
          <a:bodyPr/>
          <a:lstStyle/>
          <a:p>
            <a:pPr>
              <a:defRPr/>
            </a:pPr>
            <a:fld id="{E9B0F357-362F-4A8F-9A9C-67D244CDE250}" type="slidenum">
              <a:rPr lang="en-US" altLang="en-US" smtClean="0">
                <a:solidFill>
                  <a:schemeClr val="tx1"/>
                </a:solidFill>
              </a:rPr>
              <a:pPr>
                <a:defRPr/>
              </a:pPr>
              <a:t>8</a:t>
            </a:fld>
            <a:endParaRPr lang="en-US" altLang="en-US" dirty="0">
              <a:solidFill>
                <a:schemeClr val="tx1"/>
              </a:solidFill>
            </a:endParaRPr>
          </a:p>
        </p:txBody>
      </p:sp>
    </p:spTree>
    <p:extLst>
      <p:ext uri="{BB962C8B-B14F-4D97-AF65-F5344CB8AC3E}">
        <p14:creationId xmlns:p14="http://schemas.microsoft.com/office/powerpoint/2010/main" val="108547561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689638"/>
          </a:xfrm>
        </p:spPr>
        <p:txBody>
          <a:bodyPr/>
          <a:lstStyle/>
          <a:p>
            <a:r>
              <a:rPr lang="en-US" sz="3200" b="1" dirty="0"/>
              <a:t>PRH Website Overview</a:t>
            </a:r>
            <a:endParaRPr lang="en-US" sz="3200" dirty="0"/>
          </a:p>
        </p:txBody>
      </p:sp>
      <p:sp>
        <p:nvSpPr>
          <p:cNvPr id="3" name="Slide Number Placeholder 2">
            <a:extLst>
              <a:ext uri="{FF2B5EF4-FFF2-40B4-BE49-F238E27FC236}">
                <a16:creationId xmlns:a16="http://schemas.microsoft.com/office/drawing/2014/main" id="{0AA62251-4AE9-4F2F-809C-12FA9E2B2378}"/>
              </a:ext>
            </a:extLst>
          </p:cNvPr>
          <p:cNvSpPr>
            <a:spLocks noGrp="1"/>
          </p:cNvSpPr>
          <p:nvPr>
            <p:ph type="sldNum" sz="quarter" idx="12"/>
          </p:nvPr>
        </p:nvSpPr>
        <p:spPr>
          <a:xfrm>
            <a:off x="3051175" y="6400799"/>
            <a:ext cx="2844800" cy="365125"/>
          </a:xfrm>
        </p:spPr>
        <p:txBody>
          <a:bodyPr/>
          <a:lstStyle/>
          <a:p>
            <a:pPr>
              <a:defRPr/>
            </a:pPr>
            <a:fld id="{92BF6CEB-EF9F-45F9-87E9-09CED4150453}" type="slidenum">
              <a:rPr lang="en-US" altLang="en-US" smtClean="0">
                <a:solidFill>
                  <a:schemeClr val="tx1"/>
                </a:solidFill>
              </a:rPr>
              <a:pPr>
                <a:defRPr/>
              </a:pPr>
              <a:t>9</a:t>
            </a:fld>
            <a:endParaRPr lang="en-US" altLang="en-US" dirty="0">
              <a:solidFill>
                <a:schemeClr val="tx1"/>
              </a:solidFill>
            </a:endParaRPr>
          </a:p>
        </p:txBody>
      </p:sp>
      <p:pic>
        <p:nvPicPr>
          <p:cNvPr id="4" name="Picture 3"/>
          <p:cNvPicPr>
            <a:picLocks noChangeAspect="1"/>
          </p:cNvPicPr>
          <p:nvPr/>
        </p:nvPicPr>
        <p:blipFill rotWithShape="1">
          <a:blip r:embed="rId3"/>
          <a:srcRect t="13460" r="2354" b="8924"/>
          <a:stretch/>
        </p:blipFill>
        <p:spPr>
          <a:xfrm>
            <a:off x="527901" y="964276"/>
            <a:ext cx="11180189" cy="4974611"/>
          </a:xfrm>
          <a:prstGeom prst="rect">
            <a:avLst/>
          </a:prstGeom>
        </p:spPr>
      </p:pic>
    </p:spTree>
    <p:extLst>
      <p:ext uri="{BB962C8B-B14F-4D97-AF65-F5344CB8AC3E}">
        <p14:creationId xmlns:p14="http://schemas.microsoft.com/office/powerpoint/2010/main" val="3688080497"/>
      </p:ext>
    </p:extLst>
  </p:cSld>
  <p:clrMapOvr>
    <a:masterClrMapping/>
  </p:clrMapOvr>
  <p:timing>
    <p:tnLst>
      <p:par>
        <p:cTn id="1" dur="indefinite" restart="never" nodeType="tmRoot"/>
      </p:par>
    </p:tnLst>
  </p:timing>
</p:sld>
</file>

<file path=ppt/theme/theme1.xml><?xml version="1.0" encoding="utf-8"?>
<a:theme xmlns:a="http://schemas.openxmlformats.org/drawingml/2006/main" name="ELF WIOA briefing for OMB October 2014 edits 2">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ADB0DAE6E2D1AF40AA9186555A15C346" ma:contentTypeVersion="5" ma:contentTypeDescription="Create a new document." ma:contentTypeScope="" ma:versionID="f031cabaa82ac9514c9c143ec4ce6541">
  <xsd:schema xmlns:xsd="http://www.w3.org/2001/XMLSchema" xmlns:xs="http://www.w3.org/2001/XMLSchema" xmlns:p="http://schemas.microsoft.com/office/2006/metadata/properties" xmlns:ns2="78eaa0cf-153b-4cd9-9122-5b67a136b396" targetNamespace="http://schemas.microsoft.com/office/2006/metadata/properties" ma:root="true" ma:fieldsID="ce85eb1b924aafb20dbbe48804d3a4a5" ns2:_="">
    <xsd:import namespace="78eaa0cf-153b-4cd9-9122-5b67a136b396"/>
    <xsd:element name="properties">
      <xsd:complexType>
        <xsd:sequence>
          <xsd:element name="documentManagement">
            <xsd:complexType>
              <xsd:all>
                <xsd:element ref="ns2:_dlc_DocId" minOccurs="0"/>
                <xsd:element ref="ns2:_dlc_DocIdUrl" minOccurs="0"/>
                <xsd:element ref="ns2:_dlc_DocIdPersistId"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8eaa0cf-153b-4cd9-9122-5b67a136b396" elementFormDefault="qualified">
    <xsd:import namespace="http://schemas.microsoft.com/office/2006/documentManagement/types"/>
    <xsd:import namespace="http://schemas.microsoft.com/office/infopath/2007/PartnerControls"/>
    <xsd:element name="_dlc_DocId" ma:index="8" nillable="true" ma:displayName="Document ID Value" ma:description="The value of the document ID assigned to this item." ma:internalName="_dlc_DocId" ma:readOnly="true">
      <xsd:simpleType>
        <xsd:restriction base="dms:Text"/>
      </xsd:simpleType>
    </xsd:element>
    <xsd:element name="_dlc_DocIdUrl" ma:index="9"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0" nillable="true" ma:displayName="Persist ID" ma:description="Keep ID on add." ma:hidden="true" ma:internalName="_dlc_DocIdPersistId" ma:readOnly="true">
      <xsd:simpleType>
        <xsd:restriction base="dms:Boolea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7"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_dlc_DocId xmlns="78eaa0cf-153b-4cd9-9122-5b67a136b396">UVD377XXDEFT-959957311-2</_dlc_DocId>
    <_dlc_DocIdUrl xmlns="78eaa0cf-153b-4cd9-9122-5b67a136b396">
      <Url>https://prh.jobcorps.gov/_layouts/15/DocIdRedir.aspx?ID=UVD377XXDEFT-959957311-2</Url>
      <Description>UVD377XXDEFT-959957311-2</Description>
    </_dlc_DocIdUrl>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4.xml><?xml version="1.0" encoding="utf-8"?>
<?mso-contentType ?>
<spe:Receivers xmlns:spe="http://schemas.microsoft.com/sharepoint/events">
  <Receiver>
    <Name>Document ID Generator</Name>
    <Synchronization>Synchronous</Synchronization>
    <Type>10001</Type>
    <SequenceNumber>1000</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Version=16.0.0.0, Culture=neutral, PublicKeyToken=71e9bce111e9429c</Assembly>
    <Class>Microsoft.Office.DocumentManagement.Internal.DocIdHandler</Class>
    <Data/>
    <Filter/>
  </Receiver>
</spe:Receivers>
</file>

<file path=customXml/itemProps1.xml><?xml version="1.0" encoding="utf-8"?>
<ds:datastoreItem xmlns:ds="http://schemas.openxmlformats.org/officeDocument/2006/customXml" ds:itemID="{021B6BD0-EBEB-48BA-9229-9D8D94086648}"/>
</file>

<file path=customXml/itemProps2.xml><?xml version="1.0" encoding="utf-8"?>
<ds:datastoreItem xmlns:ds="http://schemas.openxmlformats.org/officeDocument/2006/customXml" ds:itemID="{49E79798-568C-415E-B33B-394FD15821EE}"/>
</file>

<file path=customXml/itemProps3.xml><?xml version="1.0" encoding="utf-8"?>
<ds:datastoreItem xmlns:ds="http://schemas.openxmlformats.org/officeDocument/2006/customXml" ds:itemID="{7CA97898-6B68-4BF2-A03A-ACA00590AE23}"/>
</file>

<file path=customXml/itemProps4.xml><?xml version="1.0" encoding="utf-8"?>
<ds:datastoreItem xmlns:ds="http://schemas.openxmlformats.org/officeDocument/2006/customXml" ds:itemID="{B8284496-7CF2-4AF7-9632-99BE355641FA}"/>
</file>

<file path=docProps/app.xml><?xml version="1.0" encoding="utf-8"?>
<Properties xmlns="http://schemas.openxmlformats.org/officeDocument/2006/extended-properties" xmlns:vt="http://schemas.openxmlformats.org/officeDocument/2006/docPropsVTypes">
  <TotalTime>2093</TotalTime>
  <Words>1873</Words>
  <Application>Microsoft Office PowerPoint</Application>
  <PresentationFormat>Widescreen</PresentationFormat>
  <Paragraphs>376</Paragraphs>
  <Slides>39</Slides>
  <Notes>39</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39</vt:i4>
      </vt:variant>
    </vt:vector>
  </HeadingPairs>
  <TitlesOfParts>
    <vt:vector size="44" baseType="lpstr">
      <vt:lpstr>Arial</vt:lpstr>
      <vt:lpstr>Calibri</vt:lpstr>
      <vt:lpstr>Times New Roman</vt:lpstr>
      <vt:lpstr>Wingdings</vt:lpstr>
      <vt:lpstr>ELF WIOA briefing for OMB October 2014 edits 2</vt:lpstr>
      <vt:lpstr>PRH REORGANIZATION</vt:lpstr>
      <vt:lpstr>WELCOME AND INTRODUCTIONS</vt:lpstr>
      <vt:lpstr>Purpose and Objectives</vt:lpstr>
      <vt:lpstr>POLICY ORGANIZATION AND STRUCTURE</vt:lpstr>
      <vt:lpstr>Policy Organization &amp; Structure</vt:lpstr>
      <vt:lpstr>Policy Content Organization Functional (PRH) Chapters &amp; Sections </vt:lpstr>
      <vt:lpstr>Results of the Reorganized PRH</vt:lpstr>
      <vt:lpstr>PRH WEBSITE OVERVIEW</vt:lpstr>
      <vt:lpstr>PRH Website Overview</vt:lpstr>
      <vt:lpstr>PRH Website Overview</vt:lpstr>
      <vt:lpstr>PRH Website Overview</vt:lpstr>
      <vt:lpstr>PRH Website Overview</vt:lpstr>
      <vt:lpstr>PRH Website Overview</vt:lpstr>
      <vt:lpstr>PRH Website Overview</vt:lpstr>
      <vt:lpstr>PRH Website Overview</vt:lpstr>
      <vt:lpstr>PRH Website Overview</vt:lpstr>
      <vt:lpstr>PRH Website Overview</vt:lpstr>
      <vt:lpstr>PRH Website Overview</vt:lpstr>
      <vt:lpstr>PRH Website Overview</vt:lpstr>
      <vt:lpstr>PRH Website Overview</vt:lpstr>
      <vt:lpstr>PRH Website Overview</vt:lpstr>
      <vt:lpstr>PRH Website Overview</vt:lpstr>
      <vt:lpstr>PRH Website Overview</vt:lpstr>
      <vt:lpstr>PRH Website Overview</vt:lpstr>
      <vt:lpstr>PRH Website Overview</vt:lpstr>
      <vt:lpstr>PRH Website Overview</vt:lpstr>
      <vt:lpstr>Chapter 1 Map</vt:lpstr>
      <vt:lpstr>Chapter 1 Map</vt:lpstr>
      <vt:lpstr>Chapter 5 Map</vt:lpstr>
      <vt:lpstr>REORGANIZATION PROCESS</vt:lpstr>
      <vt:lpstr>PRH Policy Review</vt:lpstr>
      <vt:lpstr>PRH Policy Review</vt:lpstr>
      <vt:lpstr>Benefits of the Reorganized PRH</vt:lpstr>
      <vt:lpstr>Benefits of the Reorganized PRH</vt:lpstr>
      <vt:lpstr>DEPLOYMENT</vt:lpstr>
      <vt:lpstr>Change Notice 19-12</vt:lpstr>
      <vt:lpstr>POST DEPLOYMENT</vt:lpstr>
      <vt:lpstr>Post Deployment Activities Phase 2</vt:lpstr>
      <vt:lpstr>QUESTIONS AND ANSWERS</vt:lpstr>
    </vt:vector>
  </TitlesOfParts>
  <Company>Department of Labor</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ePRH Mod Team 1</dc:creator>
  <cp:lastModifiedBy>PRH MOD Team 1</cp:lastModifiedBy>
  <cp:revision>167</cp:revision>
  <dcterms:created xsi:type="dcterms:W3CDTF">2019-05-31T14:14:20Z</dcterms:created>
  <dcterms:modified xsi:type="dcterms:W3CDTF">2020-03-24T17:18:06Z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0x010100ADB0DAE6E2D1AF40AA9186555A15C346</vt:lpwstr>
  </property>
  <property fmtid="{D5CDD505-2E9C-101B-9397-08002B2CF9AE}" pid="3" name="_dlc_DocIdItemGuid">
    <vt:lpwstr>96c10250-9065-49f3-bb73-330ee72968fb</vt:lpwstr>
  </property>
</Properties>
</file>